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Ovo" panose="020B0604020202020204" charset="0"/>
      <p:regular r:id="rId26"/>
    </p:embeddedFont>
    <p:embeddedFont>
      <p:font typeface="Quattrocento" panose="020B0604020202020204" charset="0"/>
      <p:regular r:id="rId27"/>
    </p:embeddedFont>
    <p:embeddedFont>
      <p:font typeface="Quattrocento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22" autoAdjust="0"/>
  </p:normalViewPr>
  <p:slideViewPr>
    <p:cSldViewPr>
      <p:cViewPr varScale="1">
        <p:scale>
          <a:sx n="42" d="100"/>
          <a:sy n="42" d="100"/>
        </p:scale>
        <p:origin x="96"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61CA20-6710-40C4-93FB-C4A739102597}" type="doc">
      <dgm:prSet loTypeId="urn:microsoft.com/office/officeart/2011/layout/HexagonRadial" loCatId="cycle" qsTypeId="urn:microsoft.com/office/officeart/2005/8/quickstyle/3d9" qsCatId="3D" csTypeId="urn:microsoft.com/office/officeart/2005/8/colors/accent1_2" csCatId="accent1" phldr="1"/>
      <dgm:spPr/>
      <dgm:t>
        <a:bodyPr/>
        <a:lstStyle/>
        <a:p>
          <a:endParaRPr lang="en-US"/>
        </a:p>
      </dgm:t>
    </dgm:pt>
    <dgm:pt modelId="{95FD9A56-1456-41DA-931C-5E74EDD9145B}">
      <dgm:prSet phldrT="[Text]"/>
      <dgm:spPr>
        <a:solidFill>
          <a:schemeClr val="accent3">
            <a:lumMod val="75000"/>
          </a:schemeClr>
        </a:solidFill>
      </dgm:spPr>
      <dgm:t>
        <a:bodyPr/>
        <a:lstStyle/>
        <a:p>
          <a:r>
            <a:rPr lang="en-US" b="1" dirty="0"/>
            <a:t>Documents</a:t>
          </a:r>
        </a:p>
        <a:p>
          <a:r>
            <a:rPr lang="en-US" b="1" dirty="0"/>
            <a:t>(CV, Cover Letter, LOR, Certificates etc.)</a:t>
          </a:r>
        </a:p>
      </dgm:t>
    </dgm:pt>
    <dgm:pt modelId="{1B2646A6-3A86-417A-B6FD-72E2A5152958}" type="parTrans" cxnId="{74389670-0317-4962-B8BC-6D8309582306}">
      <dgm:prSet/>
      <dgm:spPr/>
      <dgm:t>
        <a:bodyPr/>
        <a:lstStyle/>
        <a:p>
          <a:endParaRPr lang="en-US"/>
        </a:p>
      </dgm:t>
    </dgm:pt>
    <dgm:pt modelId="{460F146F-D472-4A55-8773-0D26E2CE2C31}" type="sibTrans" cxnId="{74389670-0317-4962-B8BC-6D8309582306}">
      <dgm:prSet/>
      <dgm:spPr/>
      <dgm:t>
        <a:bodyPr/>
        <a:lstStyle/>
        <a:p>
          <a:endParaRPr lang="en-US"/>
        </a:p>
      </dgm:t>
    </dgm:pt>
    <dgm:pt modelId="{A1086733-1C3A-460D-A699-C990464E6553}">
      <dgm:prSet phldrT="[Text]"/>
      <dgm:spPr>
        <a:solidFill>
          <a:srgbClr val="C00000"/>
        </a:solidFill>
      </dgm:spPr>
      <dgm:t>
        <a:bodyPr/>
        <a:lstStyle/>
        <a:p>
          <a:r>
            <a:rPr lang="en-US" b="1" dirty="0"/>
            <a:t>Pen &amp; Notebook</a:t>
          </a:r>
        </a:p>
      </dgm:t>
    </dgm:pt>
    <dgm:pt modelId="{983260EF-E4F9-4425-818C-387DBA04FB13}" type="parTrans" cxnId="{F3C3532D-DD00-4688-A8B9-E31A82D25FBF}">
      <dgm:prSet/>
      <dgm:spPr/>
      <dgm:t>
        <a:bodyPr/>
        <a:lstStyle/>
        <a:p>
          <a:endParaRPr lang="en-US"/>
        </a:p>
      </dgm:t>
    </dgm:pt>
    <dgm:pt modelId="{D196C23C-4048-40EC-86A5-18D0BEDDA54D}" type="sibTrans" cxnId="{F3C3532D-DD00-4688-A8B9-E31A82D25FBF}">
      <dgm:prSet/>
      <dgm:spPr/>
      <dgm:t>
        <a:bodyPr/>
        <a:lstStyle/>
        <a:p>
          <a:endParaRPr lang="en-US"/>
        </a:p>
      </dgm:t>
    </dgm:pt>
    <dgm:pt modelId="{95C4DA10-2545-4707-8E1F-CBA15EC8AD1A}">
      <dgm:prSet phldrT="[Text]"/>
      <dgm:spPr>
        <a:solidFill>
          <a:srgbClr val="C00000"/>
        </a:solidFill>
      </dgm:spPr>
      <dgm:t>
        <a:bodyPr/>
        <a:lstStyle/>
        <a:p>
          <a:r>
            <a:rPr lang="en-US" b="1" dirty="0"/>
            <a:t>Water Bottle</a:t>
          </a:r>
        </a:p>
      </dgm:t>
    </dgm:pt>
    <dgm:pt modelId="{4EB7E52F-8208-479E-85A3-57F87C703E40}" type="parTrans" cxnId="{763F15C8-3FAB-48BB-87DA-55DC4971BEBB}">
      <dgm:prSet/>
      <dgm:spPr/>
      <dgm:t>
        <a:bodyPr/>
        <a:lstStyle/>
        <a:p>
          <a:endParaRPr lang="en-US"/>
        </a:p>
      </dgm:t>
    </dgm:pt>
    <dgm:pt modelId="{7AED3D52-FC56-4053-9A40-935A957A3BB1}" type="sibTrans" cxnId="{763F15C8-3FAB-48BB-87DA-55DC4971BEBB}">
      <dgm:prSet/>
      <dgm:spPr/>
      <dgm:t>
        <a:bodyPr/>
        <a:lstStyle/>
        <a:p>
          <a:endParaRPr lang="en-US"/>
        </a:p>
      </dgm:t>
    </dgm:pt>
    <dgm:pt modelId="{190A725C-AF76-4096-A789-69F95FD5C5D7}">
      <dgm:prSet phldrT="[Text]"/>
      <dgm:spPr>
        <a:solidFill>
          <a:srgbClr val="C00000"/>
        </a:solidFill>
      </dgm:spPr>
      <dgm:t>
        <a:bodyPr/>
        <a:lstStyle/>
        <a:p>
          <a:r>
            <a:rPr lang="en-US" b="1" dirty="0"/>
            <a:t>Cash &amp; ID Proofs</a:t>
          </a:r>
        </a:p>
      </dgm:t>
    </dgm:pt>
    <dgm:pt modelId="{0305A6E3-9C2C-428E-8ABF-0C0DB50CDF8D}" type="parTrans" cxnId="{A492734B-54C2-4823-A0B3-4A9BA2C59CC1}">
      <dgm:prSet/>
      <dgm:spPr/>
      <dgm:t>
        <a:bodyPr/>
        <a:lstStyle/>
        <a:p>
          <a:endParaRPr lang="en-US"/>
        </a:p>
      </dgm:t>
    </dgm:pt>
    <dgm:pt modelId="{18E158E0-E4E8-4B43-B642-9D6288C8469F}" type="sibTrans" cxnId="{A492734B-54C2-4823-A0B3-4A9BA2C59CC1}">
      <dgm:prSet/>
      <dgm:spPr/>
      <dgm:t>
        <a:bodyPr/>
        <a:lstStyle/>
        <a:p>
          <a:endParaRPr lang="en-US"/>
        </a:p>
      </dgm:t>
    </dgm:pt>
    <dgm:pt modelId="{D0209AB9-8B04-4458-B91E-748108A22F1B}">
      <dgm:prSet phldrT="[Text]"/>
      <dgm:spPr>
        <a:solidFill>
          <a:srgbClr val="C00000"/>
        </a:solidFill>
      </dgm:spPr>
      <dgm:t>
        <a:bodyPr/>
        <a:lstStyle/>
        <a:p>
          <a:r>
            <a:rPr lang="en-US" b="1" dirty="0"/>
            <a:t>Business Cards</a:t>
          </a:r>
        </a:p>
        <a:p>
          <a:r>
            <a:rPr lang="en-US" b="1" dirty="0"/>
            <a:t>(If needed)</a:t>
          </a:r>
        </a:p>
      </dgm:t>
    </dgm:pt>
    <dgm:pt modelId="{DA83905C-DBE0-466A-A7D9-CF90D12244DD}" type="parTrans" cxnId="{31022041-3AF9-4210-B9EE-1845C15BB365}">
      <dgm:prSet/>
      <dgm:spPr/>
      <dgm:t>
        <a:bodyPr/>
        <a:lstStyle/>
        <a:p>
          <a:endParaRPr lang="en-US"/>
        </a:p>
      </dgm:t>
    </dgm:pt>
    <dgm:pt modelId="{58502056-25E9-49D4-AD6C-857E29DE366B}" type="sibTrans" cxnId="{31022041-3AF9-4210-B9EE-1845C15BB365}">
      <dgm:prSet/>
      <dgm:spPr/>
      <dgm:t>
        <a:bodyPr/>
        <a:lstStyle/>
        <a:p>
          <a:endParaRPr lang="en-US"/>
        </a:p>
      </dgm:t>
    </dgm:pt>
    <dgm:pt modelId="{FB90F7D6-D398-472D-993A-ABD80F70455D}">
      <dgm:prSet phldrT="[Text]"/>
      <dgm:spPr>
        <a:solidFill>
          <a:srgbClr val="C00000"/>
        </a:solidFill>
      </dgm:spPr>
      <dgm:t>
        <a:bodyPr/>
        <a:lstStyle/>
        <a:p>
          <a:r>
            <a:rPr lang="en-US" b="1" dirty="0"/>
            <a:t>Breath Fresheners</a:t>
          </a:r>
        </a:p>
      </dgm:t>
    </dgm:pt>
    <dgm:pt modelId="{E1528FD9-BD59-42B6-B881-A7E46A4271B4}" type="parTrans" cxnId="{0A2491F0-FFD1-42AD-822D-1C788D966E8C}">
      <dgm:prSet/>
      <dgm:spPr/>
      <dgm:t>
        <a:bodyPr/>
        <a:lstStyle/>
        <a:p>
          <a:endParaRPr lang="en-US"/>
        </a:p>
      </dgm:t>
    </dgm:pt>
    <dgm:pt modelId="{1889DAEC-1151-4096-8590-EBE919B0E050}" type="sibTrans" cxnId="{0A2491F0-FFD1-42AD-822D-1C788D966E8C}">
      <dgm:prSet/>
      <dgm:spPr/>
      <dgm:t>
        <a:bodyPr/>
        <a:lstStyle/>
        <a:p>
          <a:endParaRPr lang="en-US"/>
        </a:p>
      </dgm:t>
    </dgm:pt>
    <dgm:pt modelId="{521AD1A4-714C-4976-AA2D-E3CDC18D8E14}">
      <dgm:prSet phldrT="[Text]"/>
      <dgm:spPr>
        <a:solidFill>
          <a:srgbClr val="C00000"/>
        </a:solidFill>
      </dgm:spPr>
      <dgm:t>
        <a:bodyPr/>
        <a:lstStyle/>
        <a:p>
          <a:r>
            <a:rPr lang="en-US" b="1" dirty="0"/>
            <a:t>Grooming Articles</a:t>
          </a:r>
        </a:p>
      </dgm:t>
    </dgm:pt>
    <dgm:pt modelId="{4BC63785-F4B9-4ED1-8C72-68DFD11682FE}" type="parTrans" cxnId="{F1A6C2FF-EE0C-4DCA-AEC2-41A0B3CA74EF}">
      <dgm:prSet/>
      <dgm:spPr/>
      <dgm:t>
        <a:bodyPr/>
        <a:lstStyle/>
        <a:p>
          <a:endParaRPr lang="en-US"/>
        </a:p>
      </dgm:t>
    </dgm:pt>
    <dgm:pt modelId="{DB883D28-B9F0-4198-801A-5FC28D3FA38B}" type="sibTrans" cxnId="{F1A6C2FF-EE0C-4DCA-AEC2-41A0B3CA74EF}">
      <dgm:prSet/>
      <dgm:spPr/>
      <dgm:t>
        <a:bodyPr/>
        <a:lstStyle/>
        <a:p>
          <a:endParaRPr lang="en-US"/>
        </a:p>
      </dgm:t>
    </dgm:pt>
    <dgm:pt modelId="{3536637D-781C-457F-9EDD-2B6897890E67}" type="pres">
      <dgm:prSet presAssocID="{F461CA20-6710-40C4-93FB-C4A739102597}" presName="Name0" presStyleCnt="0">
        <dgm:presLayoutVars>
          <dgm:chMax val="1"/>
          <dgm:chPref val="1"/>
          <dgm:dir/>
          <dgm:animOne val="branch"/>
          <dgm:animLvl val="lvl"/>
        </dgm:presLayoutVars>
      </dgm:prSet>
      <dgm:spPr/>
    </dgm:pt>
    <dgm:pt modelId="{050850CF-DD7F-4C67-8EAF-BEE6EB07549B}" type="pres">
      <dgm:prSet presAssocID="{95FD9A56-1456-41DA-931C-5E74EDD9145B}" presName="Parent" presStyleLbl="node0" presStyleIdx="0" presStyleCnt="1">
        <dgm:presLayoutVars>
          <dgm:chMax val="6"/>
          <dgm:chPref val="6"/>
        </dgm:presLayoutVars>
      </dgm:prSet>
      <dgm:spPr/>
    </dgm:pt>
    <dgm:pt modelId="{96F3AA90-9A59-49F7-BBFA-7F63598EDCAD}" type="pres">
      <dgm:prSet presAssocID="{A1086733-1C3A-460D-A699-C990464E6553}" presName="Accent1" presStyleCnt="0"/>
      <dgm:spPr/>
    </dgm:pt>
    <dgm:pt modelId="{6820D9E4-A401-4643-9E2B-B0ACB4BD2580}" type="pres">
      <dgm:prSet presAssocID="{A1086733-1C3A-460D-A699-C990464E6553}" presName="Accent" presStyleLbl="bgShp" presStyleIdx="0" presStyleCnt="6"/>
      <dgm:spPr/>
    </dgm:pt>
    <dgm:pt modelId="{64DBC700-F5EC-4C1B-A11C-45DA85BCB8A5}" type="pres">
      <dgm:prSet presAssocID="{A1086733-1C3A-460D-A699-C990464E6553}" presName="Child1" presStyleLbl="node1" presStyleIdx="0" presStyleCnt="6">
        <dgm:presLayoutVars>
          <dgm:chMax val="0"/>
          <dgm:chPref val="0"/>
          <dgm:bulletEnabled val="1"/>
        </dgm:presLayoutVars>
      </dgm:prSet>
      <dgm:spPr/>
    </dgm:pt>
    <dgm:pt modelId="{5A59DAAC-40CE-4371-9A91-34FC2E6A629F}" type="pres">
      <dgm:prSet presAssocID="{95C4DA10-2545-4707-8E1F-CBA15EC8AD1A}" presName="Accent2" presStyleCnt="0"/>
      <dgm:spPr/>
    </dgm:pt>
    <dgm:pt modelId="{901CD6B5-8CA0-4DE1-AE46-2EAC08892576}" type="pres">
      <dgm:prSet presAssocID="{95C4DA10-2545-4707-8E1F-CBA15EC8AD1A}" presName="Accent" presStyleLbl="bgShp" presStyleIdx="1" presStyleCnt="6"/>
      <dgm:spPr/>
    </dgm:pt>
    <dgm:pt modelId="{676A75E7-591F-44EB-B07E-76BD0130E032}" type="pres">
      <dgm:prSet presAssocID="{95C4DA10-2545-4707-8E1F-CBA15EC8AD1A}" presName="Child2" presStyleLbl="node1" presStyleIdx="1" presStyleCnt="6">
        <dgm:presLayoutVars>
          <dgm:chMax val="0"/>
          <dgm:chPref val="0"/>
          <dgm:bulletEnabled val="1"/>
        </dgm:presLayoutVars>
      </dgm:prSet>
      <dgm:spPr/>
    </dgm:pt>
    <dgm:pt modelId="{180312D1-B1AE-42F6-8D69-C89FAECC6515}" type="pres">
      <dgm:prSet presAssocID="{190A725C-AF76-4096-A789-69F95FD5C5D7}" presName="Accent3" presStyleCnt="0"/>
      <dgm:spPr/>
    </dgm:pt>
    <dgm:pt modelId="{4B659F56-BB51-4356-BE5B-5A918196A81A}" type="pres">
      <dgm:prSet presAssocID="{190A725C-AF76-4096-A789-69F95FD5C5D7}" presName="Accent" presStyleLbl="bgShp" presStyleIdx="2" presStyleCnt="6"/>
      <dgm:spPr/>
    </dgm:pt>
    <dgm:pt modelId="{688D223C-A751-48D9-91F2-C2F0EBF21BEB}" type="pres">
      <dgm:prSet presAssocID="{190A725C-AF76-4096-A789-69F95FD5C5D7}" presName="Child3" presStyleLbl="node1" presStyleIdx="2" presStyleCnt="6">
        <dgm:presLayoutVars>
          <dgm:chMax val="0"/>
          <dgm:chPref val="0"/>
          <dgm:bulletEnabled val="1"/>
        </dgm:presLayoutVars>
      </dgm:prSet>
      <dgm:spPr/>
    </dgm:pt>
    <dgm:pt modelId="{963C489B-4337-4695-ACE0-EB9A3AAC8FA0}" type="pres">
      <dgm:prSet presAssocID="{D0209AB9-8B04-4458-B91E-748108A22F1B}" presName="Accent4" presStyleCnt="0"/>
      <dgm:spPr/>
    </dgm:pt>
    <dgm:pt modelId="{E1649683-1A1C-49D1-8914-8EB6D411A401}" type="pres">
      <dgm:prSet presAssocID="{D0209AB9-8B04-4458-B91E-748108A22F1B}" presName="Accent" presStyleLbl="bgShp" presStyleIdx="3" presStyleCnt="6"/>
      <dgm:spPr/>
    </dgm:pt>
    <dgm:pt modelId="{FC0AA818-BD07-400B-B9DF-3964618819EF}" type="pres">
      <dgm:prSet presAssocID="{D0209AB9-8B04-4458-B91E-748108A22F1B}" presName="Child4" presStyleLbl="node1" presStyleIdx="3" presStyleCnt="6">
        <dgm:presLayoutVars>
          <dgm:chMax val="0"/>
          <dgm:chPref val="0"/>
          <dgm:bulletEnabled val="1"/>
        </dgm:presLayoutVars>
      </dgm:prSet>
      <dgm:spPr/>
    </dgm:pt>
    <dgm:pt modelId="{C5969C42-2864-469D-8183-AF6069907177}" type="pres">
      <dgm:prSet presAssocID="{FB90F7D6-D398-472D-993A-ABD80F70455D}" presName="Accent5" presStyleCnt="0"/>
      <dgm:spPr/>
    </dgm:pt>
    <dgm:pt modelId="{84F3A55E-2FE5-4688-9E87-C8701EE082DA}" type="pres">
      <dgm:prSet presAssocID="{FB90F7D6-D398-472D-993A-ABD80F70455D}" presName="Accent" presStyleLbl="bgShp" presStyleIdx="4" presStyleCnt="6"/>
      <dgm:spPr/>
    </dgm:pt>
    <dgm:pt modelId="{C9B38D08-CB4D-418F-B66B-64DE8282C773}" type="pres">
      <dgm:prSet presAssocID="{FB90F7D6-D398-472D-993A-ABD80F70455D}" presName="Child5" presStyleLbl="node1" presStyleIdx="4" presStyleCnt="6">
        <dgm:presLayoutVars>
          <dgm:chMax val="0"/>
          <dgm:chPref val="0"/>
          <dgm:bulletEnabled val="1"/>
        </dgm:presLayoutVars>
      </dgm:prSet>
      <dgm:spPr/>
    </dgm:pt>
    <dgm:pt modelId="{99A98787-2228-4B1F-8084-10274D455DAA}" type="pres">
      <dgm:prSet presAssocID="{521AD1A4-714C-4976-AA2D-E3CDC18D8E14}" presName="Accent6" presStyleCnt="0"/>
      <dgm:spPr/>
    </dgm:pt>
    <dgm:pt modelId="{9E79684F-87A7-43ED-B6E2-DACCB7B80187}" type="pres">
      <dgm:prSet presAssocID="{521AD1A4-714C-4976-AA2D-E3CDC18D8E14}" presName="Accent" presStyleLbl="bgShp" presStyleIdx="5" presStyleCnt="6"/>
      <dgm:spPr/>
    </dgm:pt>
    <dgm:pt modelId="{F406F62F-7B55-42F1-B8D5-7E24B365B2F3}" type="pres">
      <dgm:prSet presAssocID="{521AD1A4-714C-4976-AA2D-E3CDC18D8E14}" presName="Child6" presStyleLbl="node1" presStyleIdx="5" presStyleCnt="6">
        <dgm:presLayoutVars>
          <dgm:chMax val="0"/>
          <dgm:chPref val="0"/>
          <dgm:bulletEnabled val="1"/>
        </dgm:presLayoutVars>
      </dgm:prSet>
      <dgm:spPr/>
    </dgm:pt>
  </dgm:ptLst>
  <dgm:cxnLst>
    <dgm:cxn modelId="{A9DD1019-078E-43C7-B820-E545557CEA09}" type="presOf" srcId="{95FD9A56-1456-41DA-931C-5E74EDD9145B}" destId="{050850CF-DD7F-4C67-8EAF-BEE6EB07549B}" srcOrd="0" destOrd="0" presId="urn:microsoft.com/office/officeart/2011/layout/HexagonRadial"/>
    <dgm:cxn modelId="{F3C3532D-DD00-4688-A8B9-E31A82D25FBF}" srcId="{95FD9A56-1456-41DA-931C-5E74EDD9145B}" destId="{A1086733-1C3A-460D-A699-C990464E6553}" srcOrd="0" destOrd="0" parTransId="{983260EF-E4F9-4425-818C-387DBA04FB13}" sibTransId="{D196C23C-4048-40EC-86A5-18D0BEDDA54D}"/>
    <dgm:cxn modelId="{2CB10E3E-E3B8-4635-A436-023F446BD0C1}" type="presOf" srcId="{95C4DA10-2545-4707-8E1F-CBA15EC8AD1A}" destId="{676A75E7-591F-44EB-B07E-76BD0130E032}" srcOrd="0" destOrd="0" presId="urn:microsoft.com/office/officeart/2011/layout/HexagonRadial"/>
    <dgm:cxn modelId="{CF1A5F5F-0969-4A23-9F9A-D8C648EB85E4}" type="presOf" srcId="{A1086733-1C3A-460D-A699-C990464E6553}" destId="{64DBC700-F5EC-4C1B-A11C-45DA85BCB8A5}" srcOrd="0" destOrd="0" presId="urn:microsoft.com/office/officeart/2011/layout/HexagonRadial"/>
    <dgm:cxn modelId="{31022041-3AF9-4210-B9EE-1845C15BB365}" srcId="{95FD9A56-1456-41DA-931C-5E74EDD9145B}" destId="{D0209AB9-8B04-4458-B91E-748108A22F1B}" srcOrd="3" destOrd="0" parTransId="{DA83905C-DBE0-466A-A7D9-CF90D12244DD}" sibTransId="{58502056-25E9-49D4-AD6C-857E29DE366B}"/>
    <dgm:cxn modelId="{A492734B-54C2-4823-A0B3-4A9BA2C59CC1}" srcId="{95FD9A56-1456-41DA-931C-5E74EDD9145B}" destId="{190A725C-AF76-4096-A789-69F95FD5C5D7}" srcOrd="2" destOrd="0" parTransId="{0305A6E3-9C2C-428E-8ABF-0C0DB50CDF8D}" sibTransId="{18E158E0-E4E8-4B43-B642-9D6288C8469F}"/>
    <dgm:cxn modelId="{74389670-0317-4962-B8BC-6D8309582306}" srcId="{F461CA20-6710-40C4-93FB-C4A739102597}" destId="{95FD9A56-1456-41DA-931C-5E74EDD9145B}" srcOrd="0" destOrd="0" parTransId="{1B2646A6-3A86-417A-B6FD-72E2A5152958}" sibTransId="{460F146F-D472-4A55-8773-0D26E2CE2C31}"/>
    <dgm:cxn modelId="{8087F778-866A-42DA-B87F-F06FB54138E8}" type="presOf" srcId="{D0209AB9-8B04-4458-B91E-748108A22F1B}" destId="{FC0AA818-BD07-400B-B9DF-3964618819EF}" srcOrd="0" destOrd="0" presId="urn:microsoft.com/office/officeart/2011/layout/HexagonRadial"/>
    <dgm:cxn modelId="{D4FB465A-F7D0-4127-B34A-A6C9EB685385}" type="presOf" srcId="{190A725C-AF76-4096-A789-69F95FD5C5D7}" destId="{688D223C-A751-48D9-91F2-C2F0EBF21BEB}" srcOrd="0" destOrd="0" presId="urn:microsoft.com/office/officeart/2011/layout/HexagonRadial"/>
    <dgm:cxn modelId="{82E81187-C4F8-402F-B99F-9DB231EC6262}" type="presOf" srcId="{F461CA20-6710-40C4-93FB-C4A739102597}" destId="{3536637D-781C-457F-9EDD-2B6897890E67}" srcOrd="0" destOrd="0" presId="urn:microsoft.com/office/officeart/2011/layout/HexagonRadial"/>
    <dgm:cxn modelId="{ECF76995-E4A2-4DA3-860D-A89B1AF521AF}" type="presOf" srcId="{FB90F7D6-D398-472D-993A-ABD80F70455D}" destId="{C9B38D08-CB4D-418F-B66B-64DE8282C773}" srcOrd="0" destOrd="0" presId="urn:microsoft.com/office/officeart/2011/layout/HexagonRadial"/>
    <dgm:cxn modelId="{93CCE4AC-846F-4C0A-AA48-94955C6D9299}" type="presOf" srcId="{521AD1A4-714C-4976-AA2D-E3CDC18D8E14}" destId="{F406F62F-7B55-42F1-B8D5-7E24B365B2F3}" srcOrd="0" destOrd="0" presId="urn:microsoft.com/office/officeart/2011/layout/HexagonRadial"/>
    <dgm:cxn modelId="{763F15C8-3FAB-48BB-87DA-55DC4971BEBB}" srcId="{95FD9A56-1456-41DA-931C-5E74EDD9145B}" destId="{95C4DA10-2545-4707-8E1F-CBA15EC8AD1A}" srcOrd="1" destOrd="0" parTransId="{4EB7E52F-8208-479E-85A3-57F87C703E40}" sibTransId="{7AED3D52-FC56-4053-9A40-935A957A3BB1}"/>
    <dgm:cxn modelId="{0A2491F0-FFD1-42AD-822D-1C788D966E8C}" srcId="{95FD9A56-1456-41DA-931C-5E74EDD9145B}" destId="{FB90F7D6-D398-472D-993A-ABD80F70455D}" srcOrd="4" destOrd="0" parTransId="{E1528FD9-BD59-42B6-B881-A7E46A4271B4}" sibTransId="{1889DAEC-1151-4096-8590-EBE919B0E050}"/>
    <dgm:cxn modelId="{F1A6C2FF-EE0C-4DCA-AEC2-41A0B3CA74EF}" srcId="{95FD9A56-1456-41DA-931C-5E74EDD9145B}" destId="{521AD1A4-714C-4976-AA2D-E3CDC18D8E14}" srcOrd="5" destOrd="0" parTransId="{4BC63785-F4B9-4ED1-8C72-68DFD11682FE}" sibTransId="{DB883D28-B9F0-4198-801A-5FC28D3FA38B}"/>
    <dgm:cxn modelId="{E912A821-E0E4-4303-8E71-86400442791C}" type="presParOf" srcId="{3536637D-781C-457F-9EDD-2B6897890E67}" destId="{050850CF-DD7F-4C67-8EAF-BEE6EB07549B}" srcOrd="0" destOrd="0" presId="urn:microsoft.com/office/officeart/2011/layout/HexagonRadial"/>
    <dgm:cxn modelId="{3CA51C69-3AA9-4F90-90BD-A7CF84AD6E37}" type="presParOf" srcId="{3536637D-781C-457F-9EDD-2B6897890E67}" destId="{96F3AA90-9A59-49F7-BBFA-7F63598EDCAD}" srcOrd="1" destOrd="0" presId="urn:microsoft.com/office/officeart/2011/layout/HexagonRadial"/>
    <dgm:cxn modelId="{12B038E8-9E7F-41EF-B2C4-00CA757A78BF}" type="presParOf" srcId="{96F3AA90-9A59-49F7-BBFA-7F63598EDCAD}" destId="{6820D9E4-A401-4643-9E2B-B0ACB4BD2580}" srcOrd="0" destOrd="0" presId="urn:microsoft.com/office/officeart/2011/layout/HexagonRadial"/>
    <dgm:cxn modelId="{B761C53A-C7F6-4197-BB24-7E11BE82D4ED}" type="presParOf" srcId="{3536637D-781C-457F-9EDD-2B6897890E67}" destId="{64DBC700-F5EC-4C1B-A11C-45DA85BCB8A5}" srcOrd="2" destOrd="0" presId="urn:microsoft.com/office/officeart/2011/layout/HexagonRadial"/>
    <dgm:cxn modelId="{A97B5CFC-F5E0-41DB-8A72-731997294D5E}" type="presParOf" srcId="{3536637D-781C-457F-9EDD-2B6897890E67}" destId="{5A59DAAC-40CE-4371-9A91-34FC2E6A629F}" srcOrd="3" destOrd="0" presId="urn:microsoft.com/office/officeart/2011/layout/HexagonRadial"/>
    <dgm:cxn modelId="{2877A1FB-73E3-4A2B-8923-7FB3D822FADA}" type="presParOf" srcId="{5A59DAAC-40CE-4371-9A91-34FC2E6A629F}" destId="{901CD6B5-8CA0-4DE1-AE46-2EAC08892576}" srcOrd="0" destOrd="0" presId="urn:microsoft.com/office/officeart/2011/layout/HexagonRadial"/>
    <dgm:cxn modelId="{E46662B0-A166-42F4-95C9-B02B11C7ABD2}" type="presParOf" srcId="{3536637D-781C-457F-9EDD-2B6897890E67}" destId="{676A75E7-591F-44EB-B07E-76BD0130E032}" srcOrd="4" destOrd="0" presId="urn:microsoft.com/office/officeart/2011/layout/HexagonRadial"/>
    <dgm:cxn modelId="{8CF55C42-7DC8-4D17-8DAA-5A983CAEFA56}" type="presParOf" srcId="{3536637D-781C-457F-9EDD-2B6897890E67}" destId="{180312D1-B1AE-42F6-8D69-C89FAECC6515}" srcOrd="5" destOrd="0" presId="urn:microsoft.com/office/officeart/2011/layout/HexagonRadial"/>
    <dgm:cxn modelId="{096FDCA3-2A52-4871-87A7-7A545B5AB240}" type="presParOf" srcId="{180312D1-B1AE-42F6-8D69-C89FAECC6515}" destId="{4B659F56-BB51-4356-BE5B-5A918196A81A}" srcOrd="0" destOrd="0" presId="urn:microsoft.com/office/officeart/2011/layout/HexagonRadial"/>
    <dgm:cxn modelId="{B079BFF3-9E46-49B5-9409-AA380104503B}" type="presParOf" srcId="{3536637D-781C-457F-9EDD-2B6897890E67}" destId="{688D223C-A751-48D9-91F2-C2F0EBF21BEB}" srcOrd="6" destOrd="0" presId="urn:microsoft.com/office/officeart/2011/layout/HexagonRadial"/>
    <dgm:cxn modelId="{642D742F-18E3-4E18-98D1-A50DA05E375E}" type="presParOf" srcId="{3536637D-781C-457F-9EDD-2B6897890E67}" destId="{963C489B-4337-4695-ACE0-EB9A3AAC8FA0}" srcOrd="7" destOrd="0" presId="urn:microsoft.com/office/officeart/2011/layout/HexagonRadial"/>
    <dgm:cxn modelId="{A775E8E7-E871-47FA-B1A2-4702A24BE64B}" type="presParOf" srcId="{963C489B-4337-4695-ACE0-EB9A3AAC8FA0}" destId="{E1649683-1A1C-49D1-8914-8EB6D411A401}" srcOrd="0" destOrd="0" presId="urn:microsoft.com/office/officeart/2011/layout/HexagonRadial"/>
    <dgm:cxn modelId="{18CB296F-F26F-4719-9976-7C55235EF0F2}" type="presParOf" srcId="{3536637D-781C-457F-9EDD-2B6897890E67}" destId="{FC0AA818-BD07-400B-B9DF-3964618819EF}" srcOrd="8" destOrd="0" presId="urn:microsoft.com/office/officeart/2011/layout/HexagonRadial"/>
    <dgm:cxn modelId="{F643AAE0-72D4-46E4-93E8-0AC039488D16}" type="presParOf" srcId="{3536637D-781C-457F-9EDD-2B6897890E67}" destId="{C5969C42-2864-469D-8183-AF6069907177}" srcOrd="9" destOrd="0" presId="urn:microsoft.com/office/officeart/2011/layout/HexagonRadial"/>
    <dgm:cxn modelId="{7AE75AE5-49B8-4738-B73A-2A328CAB5B0B}" type="presParOf" srcId="{C5969C42-2864-469D-8183-AF6069907177}" destId="{84F3A55E-2FE5-4688-9E87-C8701EE082DA}" srcOrd="0" destOrd="0" presId="urn:microsoft.com/office/officeart/2011/layout/HexagonRadial"/>
    <dgm:cxn modelId="{EBB03758-F663-4EC6-BFC8-CFEFD804DC84}" type="presParOf" srcId="{3536637D-781C-457F-9EDD-2B6897890E67}" destId="{C9B38D08-CB4D-418F-B66B-64DE8282C773}" srcOrd="10" destOrd="0" presId="urn:microsoft.com/office/officeart/2011/layout/HexagonRadial"/>
    <dgm:cxn modelId="{F138ACC2-689F-40ED-830A-A22BE36338C3}" type="presParOf" srcId="{3536637D-781C-457F-9EDD-2B6897890E67}" destId="{99A98787-2228-4B1F-8084-10274D455DAA}" srcOrd="11" destOrd="0" presId="urn:microsoft.com/office/officeart/2011/layout/HexagonRadial"/>
    <dgm:cxn modelId="{9DCC5A2E-CB7F-4433-A4C7-8866C320BCA6}" type="presParOf" srcId="{99A98787-2228-4B1F-8084-10274D455DAA}" destId="{9E79684F-87A7-43ED-B6E2-DACCB7B80187}" srcOrd="0" destOrd="0" presId="urn:microsoft.com/office/officeart/2011/layout/HexagonRadial"/>
    <dgm:cxn modelId="{91D39585-2EE5-4ABF-935D-E5812ED9C961}" type="presParOf" srcId="{3536637D-781C-457F-9EDD-2B6897890E67}" destId="{F406F62F-7B55-42F1-B8D5-7E24B365B2F3}" srcOrd="12" destOrd="0" presId="urn:microsoft.com/office/officeart/2011/layout/HexagonRadial"/>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850CF-DD7F-4C67-8EAF-BEE6EB07549B}">
      <dsp:nvSpPr>
        <dsp:cNvPr id="0" name=""/>
        <dsp:cNvSpPr/>
      </dsp:nvSpPr>
      <dsp:spPr>
        <a:xfrm>
          <a:off x="5388820" y="3343450"/>
          <a:ext cx="4249670" cy="3676137"/>
        </a:xfrm>
        <a:prstGeom prst="hexagon">
          <a:avLst>
            <a:gd name="adj" fmla="val 28570"/>
            <a:gd name="vf" fmla="val 115470"/>
          </a:avLst>
        </a:prstGeom>
        <a:solidFill>
          <a:schemeClr val="accent3">
            <a:lumMod val="7500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US" sz="3200" b="1" kern="1200" dirty="0"/>
            <a:t>Documents</a:t>
          </a:r>
        </a:p>
        <a:p>
          <a:pPr marL="0" lvl="0" indent="0" algn="ctr" defTabSz="1422400">
            <a:lnSpc>
              <a:spcPct val="90000"/>
            </a:lnSpc>
            <a:spcBef>
              <a:spcPct val="0"/>
            </a:spcBef>
            <a:spcAft>
              <a:spcPct val="35000"/>
            </a:spcAft>
            <a:buNone/>
          </a:pPr>
          <a:r>
            <a:rPr lang="en-US" sz="3200" b="1" kern="1200" dirty="0"/>
            <a:t>(CV, Cover Letter, LOR, Certificates etc.)</a:t>
          </a:r>
        </a:p>
      </dsp:txBody>
      <dsp:txXfrm>
        <a:off x="6093050" y="3952637"/>
        <a:ext cx="2841210" cy="2457763"/>
      </dsp:txXfrm>
    </dsp:sp>
    <dsp:sp modelId="{901CD6B5-8CA0-4DE1-AE46-2EAC08892576}">
      <dsp:nvSpPr>
        <dsp:cNvPr id="0" name=""/>
        <dsp:cNvSpPr/>
      </dsp:nvSpPr>
      <dsp:spPr>
        <a:xfrm>
          <a:off x="8049930" y="1584666"/>
          <a:ext cx="1603388" cy="1381531"/>
        </a:xfrm>
        <a:prstGeom prst="hexagon">
          <a:avLst>
            <a:gd name="adj" fmla="val 28900"/>
            <a:gd name="vf" fmla="val 115470"/>
          </a:avLst>
        </a:prstGeom>
        <a:solidFill>
          <a:schemeClr val="accent1">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64DBC700-F5EC-4C1B-A11C-45DA85BCB8A5}">
      <dsp:nvSpPr>
        <dsp:cNvPr id="0" name=""/>
        <dsp:cNvSpPr/>
      </dsp:nvSpPr>
      <dsp:spPr>
        <a:xfrm>
          <a:off x="5780276" y="0"/>
          <a:ext cx="3482574" cy="3012836"/>
        </a:xfrm>
        <a:prstGeom prst="hexagon">
          <a:avLst>
            <a:gd name="adj" fmla="val 28570"/>
            <a:gd name="vf" fmla="val 11547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US" sz="3200" b="1" kern="1200" dirty="0"/>
            <a:t>Pen &amp; Notebook</a:t>
          </a:r>
        </a:p>
      </dsp:txBody>
      <dsp:txXfrm>
        <a:off x="6357413" y="499291"/>
        <a:ext cx="2328300" cy="2014254"/>
      </dsp:txXfrm>
    </dsp:sp>
    <dsp:sp modelId="{4B659F56-BB51-4356-BE5B-5A918196A81A}">
      <dsp:nvSpPr>
        <dsp:cNvPr id="0" name=""/>
        <dsp:cNvSpPr/>
      </dsp:nvSpPr>
      <dsp:spPr>
        <a:xfrm>
          <a:off x="9921209" y="4167394"/>
          <a:ext cx="1603388" cy="1381531"/>
        </a:xfrm>
        <a:prstGeom prst="hexagon">
          <a:avLst>
            <a:gd name="adj" fmla="val 28900"/>
            <a:gd name="vf" fmla="val 115470"/>
          </a:avLst>
        </a:prstGeom>
        <a:solidFill>
          <a:schemeClr val="accent1">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676A75E7-591F-44EB-B07E-76BD0130E032}">
      <dsp:nvSpPr>
        <dsp:cNvPr id="0" name=""/>
        <dsp:cNvSpPr/>
      </dsp:nvSpPr>
      <dsp:spPr>
        <a:xfrm>
          <a:off x="8974201" y="1853096"/>
          <a:ext cx="3482574" cy="3012836"/>
        </a:xfrm>
        <a:prstGeom prst="hexagon">
          <a:avLst>
            <a:gd name="adj" fmla="val 28570"/>
            <a:gd name="vf" fmla="val 11547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US" sz="3200" b="1" kern="1200" dirty="0"/>
            <a:t>Water Bottle</a:t>
          </a:r>
        </a:p>
      </dsp:txBody>
      <dsp:txXfrm>
        <a:off x="9551338" y="2352387"/>
        <a:ext cx="2328300" cy="2014254"/>
      </dsp:txXfrm>
    </dsp:sp>
    <dsp:sp modelId="{E1649683-1A1C-49D1-8914-8EB6D411A401}">
      <dsp:nvSpPr>
        <dsp:cNvPr id="0" name=""/>
        <dsp:cNvSpPr/>
      </dsp:nvSpPr>
      <dsp:spPr>
        <a:xfrm>
          <a:off x="8621298" y="7082808"/>
          <a:ext cx="1603388" cy="1381531"/>
        </a:xfrm>
        <a:prstGeom prst="hexagon">
          <a:avLst>
            <a:gd name="adj" fmla="val 28900"/>
            <a:gd name="vf" fmla="val 115470"/>
          </a:avLst>
        </a:prstGeom>
        <a:solidFill>
          <a:schemeClr val="accent1">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688D223C-A751-48D9-91F2-C2F0EBF21BEB}">
      <dsp:nvSpPr>
        <dsp:cNvPr id="0" name=""/>
        <dsp:cNvSpPr/>
      </dsp:nvSpPr>
      <dsp:spPr>
        <a:xfrm>
          <a:off x="8974201" y="5496068"/>
          <a:ext cx="3482574" cy="3012836"/>
        </a:xfrm>
        <a:prstGeom prst="hexagon">
          <a:avLst>
            <a:gd name="adj" fmla="val 28570"/>
            <a:gd name="vf" fmla="val 11547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US" sz="3200" b="1" kern="1200" dirty="0"/>
            <a:t>Cash &amp; ID Proofs</a:t>
          </a:r>
        </a:p>
      </dsp:txBody>
      <dsp:txXfrm>
        <a:off x="9551338" y="5995359"/>
        <a:ext cx="2328300" cy="2014254"/>
      </dsp:txXfrm>
    </dsp:sp>
    <dsp:sp modelId="{84F3A55E-2FE5-4688-9E87-C8701EE082DA}">
      <dsp:nvSpPr>
        <dsp:cNvPr id="0" name=""/>
        <dsp:cNvSpPr/>
      </dsp:nvSpPr>
      <dsp:spPr>
        <a:xfrm>
          <a:off x="5396728" y="7385439"/>
          <a:ext cx="1603388" cy="1381531"/>
        </a:xfrm>
        <a:prstGeom prst="hexagon">
          <a:avLst>
            <a:gd name="adj" fmla="val 28900"/>
            <a:gd name="vf" fmla="val 115470"/>
          </a:avLst>
        </a:prstGeom>
        <a:solidFill>
          <a:schemeClr val="accent1">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FC0AA818-BD07-400B-B9DF-3964618819EF}">
      <dsp:nvSpPr>
        <dsp:cNvPr id="0" name=""/>
        <dsp:cNvSpPr/>
      </dsp:nvSpPr>
      <dsp:spPr>
        <a:xfrm>
          <a:off x="5780276" y="7351237"/>
          <a:ext cx="3482574" cy="3012836"/>
        </a:xfrm>
        <a:prstGeom prst="hexagon">
          <a:avLst>
            <a:gd name="adj" fmla="val 28570"/>
            <a:gd name="vf" fmla="val 11547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US" sz="3200" b="1" kern="1200" dirty="0"/>
            <a:t>Business Cards</a:t>
          </a:r>
        </a:p>
        <a:p>
          <a:pPr marL="0" lvl="0" indent="0" algn="ctr" defTabSz="1422400">
            <a:lnSpc>
              <a:spcPct val="90000"/>
            </a:lnSpc>
            <a:spcBef>
              <a:spcPct val="0"/>
            </a:spcBef>
            <a:spcAft>
              <a:spcPct val="35000"/>
            </a:spcAft>
            <a:buNone/>
          </a:pPr>
          <a:r>
            <a:rPr lang="en-US" sz="3200" b="1" kern="1200" dirty="0"/>
            <a:t>(If needed)</a:t>
          </a:r>
        </a:p>
      </dsp:txBody>
      <dsp:txXfrm>
        <a:off x="6357413" y="7850528"/>
        <a:ext cx="2328300" cy="2014254"/>
      </dsp:txXfrm>
    </dsp:sp>
    <dsp:sp modelId="{9E79684F-87A7-43ED-B6E2-DACCB7B80187}">
      <dsp:nvSpPr>
        <dsp:cNvPr id="0" name=""/>
        <dsp:cNvSpPr/>
      </dsp:nvSpPr>
      <dsp:spPr>
        <a:xfrm>
          <a:off x="3494805" y="4803748"/>
          <a:ext cx="1603388" cy="1381531"/>
        </a:xfrm>
        <a:prstGeom prst="hexagon">
          <a:avLst>
            <a:gd name="adj" fmla="val 28900"/>
            <a:gd name="vf" fmla="val 115470"/>
          </a:avLst>
        </a:prstGeom>
        <a:solidFill>
          <a:schemeClr val="accent1">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sp>
    <dsp:sp modelId="{C9B38D08-CB4D-418F-B66B-64DE8282C773}">
      <dsp:nvSpPr>
        <dsp:cNvPr id="0" name=""/>
        <dsp:cNvSpPr/>
      </dsp:nvSpPr>
      <dsp:spPr>
        <a:xfrm>
          <a:off x="2571523" y="5498141"/>
          <a:ext cx="3482574" cy="3012836"/>
        </a:xfrm>
        <a:prstGeom prst="hexagon">
          <a:avLst>
            <a:gd name="adj" fmla="val 28570"/>
            <a:gd name="vf" fmla="val 11547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US" sz="3200" b="1" kern="1200" dirty="0"/>
            <a:t>Breath Fresheners</a:t>
          </a:r>
        </a:p>
      </dsp:txBody>
      <dsp:txXfrm>
        <a:off x="3148660" y="5997432"/>
        <a:ext cx="2328300" cy="2014254"/>
      </dsp:txXfrm>
    </dsp:sp>
    <dsp:sp modelId="{F406F62F-7B55-42F1-B8D5-7E24B365B2F3}">
      <dsp:nvSpPr>
        <dsp:cNvPr id="0" name=""/>
        <dsp:cNvSpPr/>
      </dsp:nvSpPr>
      <dsp:spPr>
        <a:xfrm>
          <a:off x="2571523" y="1848950"/>
          <a:ext cx="3482574" cy="3012836"/>
        </a:xfrm>
        <a:prstGeom prst="hexagon">
          <a:avLst>
            <a:gd name="adj" fmla="val 28570"/>
            <a:gd name="vf" fmla="val 115470"/>
          </a:avLst>
        </a:prstGeom>
        <a:solidFill>
          <a:srgbClr val="C00000"/>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0640" tIns="40640" rIns="40640" bIns="40640" numCol="1" spcCol="1270" anchor="ctr" anchorCtr="0">
          <a:noAutofit/>
          <a:sp3d extrusionH="28000" prstMaterial="matte"/>
        </a:bodyPr>
        <a:lstStyle/>
        <a:p>
          <a:pPr marL="0" lvl="0" indent="0" algn="ctr" defTabSz="1422400">
            <a:lnSpc>
              <a:spcPct val="90000"/>
            </a:lnSpc>
            <a:spcBef>
              <a:spcPct val="0"/>
            </a:spcBef>
            <a:spcAft>
              <a:spcPct val="35000"/>
            </a:spcAft>
            <a:buNone/>
          </a:pPr>
          <a:r>
            <a:rPr lang="en-US" sz="3200" b="1" kern="1200" dirty="0"/>
            <a:t>Grooming Articles</a:t>
          </a:r>
        </a:p>
      </dsp:txBody>
      <dsp:txXfrm>
        <a:off x="3148660" y="2348241"/>
        <a:ext cx="2328300" cy="2014254"/>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33.png"/><Relationship Id="rId18" Type="http://schemas.openxmlformats.org/officeDocument/2006/relationships/image" Target="../media/image3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24.svg"/><Relationship Id="rId17" Type="http://schemas.openxmlformats.org/officeDocument/2006/relationships/image" Target="../media/image35.png"/><Relationship Id="rId2" Type="http://schemas.openxmlformats.org/officeDocument/2006/relationships/image" Target="../media/image3.png"/><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3.png"/><Relationship Id="rId5" Type="http://schemas.openxmlformats.org/officeDocument/2006/relationships/image" Target="../media/image6.svg"/><Relationship Id="rId15" Type="http://schemas.openxmlformats.org/officeDocument/2006/relationships/image" Target="../media/image51.png"/><Relationship Id="rId10" Type="http://schemas.openxmlformats.org/officeDocument/2006/relationships/image" Target="../media/image22.svg"/><Relationship Id="rId19" Type="http://schemas.openxmlformats.org/officeDocument/2006/relationships/image" Target="../media/image56.jpeg"/><Relationship Id="rId4" Type="http://schemas.openxmlformats.org/officeDocument/2006/relationships/image" Target="../media/image5.png"/><Relationship Id="rId9" Type="http://schemas.openxmlformats.org/officeDocument/2006/relationships/image" Target="../media/image21.png"/><Relationship Id="rId14" Type="http://schemas.openxmlformats.org/officeDocument/2006/relationships/image" Target="../media/image34.sv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3.svg"/><Relationship Id="rId3" Type="http://schemas.openxmlformats.org/officeDocument/2006/relationships/image" Target="../media/image58.svg"/><Relationship Id="rId7" Type="http://schemas.openxmlformats.org/officeDocument/2006/relationships/image" Target="../media/image10.svg"/><Relationship Id="rId12" Type="http://schemas.openxmlformats.org/officeDocument/2006/relationships/image" Target="../media/image4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4.svg"/><Relationship Id="rId5" Type="http://schemas.openxmlformats.org/officeDocument/2006/relationships/image" Target="../media/image60.svg"/><Relationship Id="rId15" Type="http://schemas.openxmlformats.org/officeDocument/2006/relationships/image" Target="../media/image12.svg"/><Relationship Id="rId10" Type="http://schemas.openxmlformats.org/officeDocument/2006/relationships/image" Target="../media/image23.png"/><Relationship Id="rId4" Type="http://schemas.openxmlformats.org/officeDocument/2006/relationships/image" Target="../media/image59.png"/><Relationship Id="rId9" Type="http://schemas.openxmlformats.org/officeDocument/2006/relationships/image" Target="../media/image22.sv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63.svg"/><Relationship Id="rId5" Type="http://schemas.openxmlformats.org/officeDocument/2006/relationships/image" Target="../media/image22.svg"/><Relationship Id="rId15" Type="http://schemas.openxmlformats.org/officeDocument/2006/relationships/image" Target="../media/image6.svg"/><Relationship Id="rId10" Type="http://schemas.openxmlformats.org/officeDocument/2006/relationships/image" Target="../media/image62.png"/><Relationship Id="rId4" Type="http://schemas.openxmlformats.org/officeDocument/2006/relationships/image" Target="../media/image21.png"/><Relationship Id="rId9" Type="http://schemas.openxmlformats.org/officeDocument/2006/relationships/image" Target="../media/image34.svg"/><Relationship Id="rId1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43.svg"/><Relationship Id="rId18" Type="http://schemas.openxmlformats.org/officeDocument/2006/relationships/image" Target="../media/image70.png"/><Relationship Id="rId3" Type="http://schemas.openxmlformats.org/officeDocument/2006/relationships/image" Target="../media/image4.svg"/><Relationship Id="rId7" Type="http://schemas.openxmlformats.org/officeDocument/2006/relationships/image" Target="../media/image20.svg"/><Relationship Id="rId12" Type="http://schemas.openxmlformats.org/officeDocument/2006/relationships/image" Target="../media/image42.png"/><Relationship Id="rId17" Type="http://schemas.openxmlformats.org/officeDocument/2006/relationships/image" Target="../media/image69.svg"/><Relationship Id="rId2" Type="http://schemas.openxmlformats.org/officeDocument/2006/relationships/image" Target="../media/image3.png"/><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41.svg"/><Relationship Id="rId5" Type="http://schemas.openxmlformats.org/officeDocument/2006/relationships/image" Target="../media/image6.svg"/><Relationship Id="rId15" Type="http://schemas.openxmlformats.org/officeDocument/2006/relationships/image" Target="../media/image67.svg"/><Relationship Id="rId10" Type="http://schemas.openxmlformats.org/officeDocument/2006/relationships/image" Target="../media/image40.png"/><Relationship Id="rId19" Type="http://schemas.openxmlformats.org/officeDocument/2006/relationships/image" Target="../media/image71.svg"/><Relationship Id="rId4" Type="http://schemas.openxmlformats.org/officeDocument/2006/relationships/image" Target="../media/image5.png"/><Relationship Id="rId9" Type="http://schemas.openxmlformats.org/officeDocument/2006/relationships/image" Target="../media/image65.sv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svg"/><Relationship Id="rId18" Type="http://schemas.openxmlformats.org/officeDocument/2006/relationships/image" Target="../media/image72.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35.png"/><Relationship Id="rId17" Type="http://schemas.openxmlformats.org/officeDocument/2006/relationships/image" Target="../media/image6.svg"/><Relationship Id="rId2" Type="http://schemas.openxmlformats.org/officeDocument/2006/relationships/image" Target="../media/image19.png"/><Relationship Id="rId16" Type="http://schemas.openxmlformats.org/officeDocument/2006/relationships/image" Target="../media/image5.png"/><Relationship Id="rId20"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52.svg"/><Relationship Id="rId5" Type="http://schemas.openxmlformats.org/officeDocument/2006/relationships/image" Target="../media/image22.svg"/><Relationship Id="rId15" Type="http://schemas.openxmlformats.org/officeDocument/2006/relationships/image" Target="../media/image4.svg"/><Relationship Id="rId10" Type="http://schemas.openxmlformats.org/officeDocument/2006/relationships/image" Target="../media/image51.png"/><Relationship Id="rId19" Type="http://schemas.openxmlformats.org/officeDocument/2006/relationships/image" Target="../media/image73.svg"/><Relationship Id="rId4" Type="http://schemas.openxmlformats.org/officeDocument/2006/relationships/image" Target="../media/image21.png"/><Relationship Id="rId9" Type="http://schemas.openxmlformats.org/officeDocument/2006/relationships/image" Target="../media/image34.svg"/><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svg"/><Relationship Id="rId18" Type="http://schemas.openxmlformats.org/officeDocument/2006/relationships/image" Target="../media/image75.gif"/><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35.png"/><Relationship Id="rId17" Type="http://schemas.openxmlformats.org/officeDocument/2006/relationships/image" Target="../media/image6.svg"/><Relationship Id="rId2" Type="http://schemas.openxmlformats.org/officeDocument/2006/relationships/image" Target="../media/image19.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52.svg"/><Relationship Id="rId5" Type="http://schemas.openxmlformats.org/officeDocument/2006/relationships/image" Target="../media/image22.svg"/><Relationship Id="rId15" Type="http://schemas.openxmlformats.org/officeDocument/2006/relationships/image" Target="../media/image4.svg"/><Relationship Id="rId10" Type="http://schemas.openxmlformats.org/officeDocument/2006/relationships/image" Target="../media/image51.png"/><Relationship Id="rId4" Type="http://schemas.openxmlformats.org/officeDocument/2006/relationships/image" Target="../media/image21.png"/><Relationship Id="rId9" Type="http://schemas.openxmlformats.org/officeDocument/2006/relationships/image" Target="../media/image34.svg"/><Relationship Id="rId1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hyperlink" Target="https://pixabay.com/en/notepad-memo-pencil-writing-note-117597/"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png"/><Relationship Id="rId18" Type="http://schemas.openxmlformats.org/officeDocument/2006/relationships/image" Target="../media/image10.svg"/><Relationship Id="rId3" Type="http://schemas.openxmlformats.org/officeDocument/2006/relationships/image" Target="../media/image21.png"/><Relationship Id="rId7" Type="http://schemas.openxmlformats.org/officeDocument/2006/relationships/image" Target="../media/image33.png"/><Relationship Id="rId12" Type="http://schemas.openxmlformats.org/officeDocument/2006/relationships/image" Target="../media/image36.svg"/><Relationship Id="rId17" Type="http://schemas.openxmlformats.org/officeDocument/2006/relationships/image" Target="../media/image9.png"/><Relationship Id="rId2" Type="http://schemas.openxmlformats.org/officeDocument/2006/relationships/image" Target="../media/image77.jpeg"/><Relationship Id="rId16" Type="http://schemas.openxmlformats.org/officeDocument/2006/relationships/image" Target="../media/image6.svg"/><Relationship Id="rId20"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5.png"/><Relationship Id="rId5" Type="http://schemas.openxmlformats.org/officeDocument/2006/relationships/image" Target="../media/image23.png"/><Relationship Id="rId15" Type="http://schemas.openxmlformats.org/officeDocument/2006/relationships/image" Target="../media/image5.png"/><Relationship Id="rId10" Type="http://schemas.openxmlformats.org/officeDocument/2006/relationships/image" Target="../media/image52.svg"/><Relationship Id="rId19" Type="http://schemas.openxmlformats.org/officeDocument/2006/relationships/image" Target="../media/image40.png"/><Relationship Id="rId4" Type="http://schemas.openxmlformats.org/officeDocument/2006/relationships/image" Target="../media/image22.svg"/><Relationship Id="rId9" Type="http://schemas.openxmlformats.org/officeDocument/2006/relationships/image" Target="../media/image51.png"/><Relationship Id="rId14" Type="http://schemas.openxmlformats.org/officeDocument/2006/relationships/image" Target="../media/image4.sv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svg"/><Relationship Id="rId3" Type="http://schemas.openxmlformats.org/officeDocument/2006/relationships/image" Target="../media/image2.svg"/><Relationship Id="rId7" Type="http://schemas.openxmlformats.org/officeDocument/2006/relationships/image" Target="../media/image22.svg"/><Relationship Id="rId12"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79.svg"/><Relationship Id="rId5" Type="http://schemas.openxmlformats.org/officeDocument/2006/relationships/image" Target="../media/image20.svg"/><Relationship Id="rId10" Type="http://schemas.openxmlformats.org/officeDocument/2006/relationships/image" Target="../media/image78.png"/><Relationship Id="rId4" Type="http://schemas.openxmlformats.org/officeDocument/2006/relationships/image" Target="../media/image19.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6.svg"/><Relationship Id="rId2" Type="http://schemas.openxmlformats.org/officeDocument/2006/relationships/image" Target="../media/image1.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4.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80.png"/><Relationship Id="rId3" Type="http://schemas.openxmlformats.org/officeDocument/2006/relationships/image" Target="../media/image2.svg"/><Relationship Id="rId7" Type="http://schemas.openxmlformats.org/officeDocument/2006/relationships/image" Target="../media/image22.svg"/><Relationship Id="rId12"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svg"/><Relationship Id="rId10" Type="http://schemas.openxmlformats.org/officeDocument/2006/relationships/hyperlink" Target="mailto:Kartikain.30819@lpu.co.in" TargetMode="External"/><Relationship Id="rId4" Type="http://schemas.openxmlformats.org/officeDocument/2006/relationships/image" Target="../media/image19.png"/><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svg"/><Relationship Id="rId1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20.svg"/><Relationship Id="rId12" Type="http://schemas.openxmlformats.org/officeDocument/2006/relationships/image" Target="../media/image3.png"/><Relationship Id="rId17" Type="http://schemas.openxmlformats.org/officeDocument/2006/relationships/image" Target="../media/image28.svg"/><Relationship Id="rId2" Type="http://schemas.openxmlformats.org/officeDocument/2006/relationships/image" Target="../media/image1.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26.svg"/><Relationship Id="rId15" Type="http://schemas.openxmlformats.org/officeDocument/2006/relationships/image" Target="../media/image6.svg"/><Relationship Id="rId10" Type="http://schemas.openxmlformats.org/officeDocument/2006/relationships/image" Target="../media/image23.png"/><Relationship Id="rId19" Type="http://schemas.openxmlformats.org/officeDocument/2006/relationships/image" Target="../media/image30.svg"/><Relationship Id="rId4" Type="http://schemas.openxmlformats.org/officeDocument/2006/relationships/image" Target="../media/image25.png"/><Relationship Id="rId9" Type="http://schemas.openxmlformats.org/officeDocument/2006/relationships/image" Target="../media/image22.svg"/><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diagramColors" Target="../diagrams/colors1.xml"/><Relationship Id="rId3" Type="http://schemas.openxmlformats.org/officeDocument/2006/relationships/image" Target="../media/image4.svg"/><Relationship Id="rId7" Type="http://schemas.openxmlformats.org/officeDocument/2006/relationships/image" Target="../media/image20.svg"/><Relationship Id="rId12"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diagramLayout" Target="../diagrams/layout1.xml"/><Relationship Id="rId5" Type="http://schemas.openxmlformats.org/officeDocument/2006/relationships/image" Target="../media/image6.svg"/><Relationship Id="rId10" Type="http://schemas.openxmlformats.org/officeDocument/2006/relationships/diagramData" Target="../diagrams/data1.xml"/><Relationship Id="rId4" Type="http://schemas.openxmlformats.org/officeDocument/2006/relationships/image" Target="../media/image5.png"/><Relationship Id="rId9" Type="http://schemas.openxmlformats.org/officeDocument/2006/relationships/image" Target="../media/image32.svg"/><Relationship Id="rId14"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34.svg"/><Relationship Id="rId18" Type="http://schemas.openxmlformats.org/officeDocument/2006/relationships/image" Target="../media/image39.png"/><Relationship Id="rId3" Type="http://schemas.openxmlformats.org/officeDocument/2006/relationships/image" Target="../media/image4.svg"/><Relationship Id="rId7" Type="http://schemas.openxmlformats.org/officeDocument/2006/relationships/image" Target="../media/image20.sv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3.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6.svg"/><Relationship Id="rId15" Type="http://schemas.openxmlformats.org/officeDocument/2006/relationships/image" Target="../media/image36.sv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sv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svg"/><Relationship Id="rId18" Type="http://schemas.openxmlformats.org/officeDocument/2006/relationships/image" Target="../media/image46.svg"/><Relationship Id="rId3" Type="http://schemas.openxmlformats.org/officeDocument/2006/relationships/image" Target="../media/image41.svg"/><Relationship Id="rId7" Type="http://schemas.openxmlformats.org/officeDocument/2006/relationships/image" Target="../media/image22.svg"/><Relationship Id="rId12" Type="http://schemas.openxmlformats.org/officeDocument/2006/relationships/image" Target="../media/image5.png"/><Relationship Id="rId17" Type="http://schemas.openxmlformats.org/officeDocument/2006/relationships/image" Target="../media/image45.png"/><Relationship Id="rId2" Type="http://schemas.openxmlformats.org/officeDocument/2006/relationships/image" Target="../media/image40.png"/><Relationship Id="rId16" Type="http://schemas.openxmlformats.org/officeDocument/2006/relationships/image" Target="../media/image44.png"/><Relationship Id="rId20" Type="http://schemas.openxmlformats.org/officeDocument/2006/relationships/image" Target="../media/image48.sv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4.svg"/><Relationship Id="rId5" Type="http://schemas.openxmlformats.org/officeDocument/2006/relationships/image" Target="../media/image20.svg"/><Relationship Id="rId15" Type="http://schemas.openxmlformats.org/officeDocument/2006/relationships/image" Target="../media/image43.svg"/><Relationship Id="rId10" Type="http://schemas.openxmlformats.org/officeDocument/2006/relationships/image" Target="../media/image3.png"/><Relationship Id="rId19" Type="http://schemas.openxmlformats.org/officeDocument/2006/relationships/image" Target="../media/image47.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2.svg"/><Relationship Id="rId3" Type="http://schemas.openxmlformats.org/officeDocument/2006/relationships/image" Target="../media/image2.svg"/><Relationship Id="rId7" Type="http://schemas.openxmlformats.org/officeDocument/2006/relationships/image" Target="../media/image4.svg"/><Relationship Id="rId12" Type="http://schemas.openxmlformats.org/officeDocument/2006/relationships/image" Target="../media/image21.png"/><Relationship Id="rId17" Type="http://schemas.openxmlformats.org/officeDocument/2006/relationships/image" Target="../media/image52.svg"/><Relationship Id="rId2" Type="http://schemas.openxmlformats.org/officeDocument/2006/relationships/image" Target="../media/image1.png"/><Relationship Id="rId16"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50.svg"/><Relationship Id="rId15" Type="http://schemas.openxmlformats.org/officeDocument/2006/relationships/image" Target="../media/image24.svg"/><Relationship Id="rId10" Type="http://schemas.openxmlformats.org/officeDocument/2006/relationships/image" Target="../media/image9.png"/><Relationship Id="rId4" Type="http://schemas.openxmlformats.org/officeDocument/2006/relationships/image" Target="../media/image49.png"/><Relationship Id="rId9" Type="http://schemas.openxmlformats.org/officeDocument/2006/relationships/image" Target="../media/image6.sv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33.png"/><Relationship Id="rId18" Type="http://schemas.openxmlformats.org/officeDocument/2006/relationships/image" Target="../media/image3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24.svg"/><Relationship Id="rId17" Type="http://schemas.openxmlformats.org/officeDocument/2006/relationships/image" Target="../media/image35.png"/><Relationship Id="rId2" Type="http://schemas.openxmlformats.org/officeDocument/2006/relationships/image" Target="../media/image3.png"/><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3.png"/><Relationship Id="rId5" Type="http://schemas.openxmlformats.org/officeDocument/2006/relationships/image" Target="../media/image6.svg"/><Relationship Id="rId15" Type="http://schemas.openxmlformats.org/officeDocument/2006/relationships/image" Target="../media/image51.png"/><Relationship Id="rId10" Type="http://schemas.openxmlformats.org/officeDocument/2006/relationships/image" Target="../media/image22.svg"/><Relationship Id="rId19" Type="http://schemas.openxmlformats.org/officeDocument/2006/relationships/image" Target="../media/image54.jpeg"/><Relationship Id="rId4" Type="http://schemas.openxmlformats.org/officeDocument/2006/relationships/image" Target="../media/image5.png"/><Relationship Id="rId9" Type="http://schemas.openxmlformats.org/officeDocument/2006/relationships/image" Target="../media/image21.png"/><Relationship Id="rId14" Type="http://schemas.openxmlformats.org/officeDocument/2006/relationships/image" Target="../media/image34.svg"/></Relationships>
</file>

<file path=ppt/slides/_rels/slide9.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33.png"/><Relationship Id="rId18" Type="http://schemas.openxmlformats.org/officeDocument/2006/relationships/image" Target="../media/image36.svg"/><Relationship Id="rId3" Type="http://schemas.openxmlformats.org/officeDocument/2006/relationships/image" Target="../media/image4.svg"/><Relationship Id="rId7" Type="http://schemas.openxmlformats.org/officeDocument/2006/relationships/image" Target="../media/image10.svg"/><Relationship Id="rId12" Type="http://schemas.openxmlformats.org/officeDocument/2006/relationships/image" Target="../media/image24.svg"/><Relationship Id="rId17" Type="http://schemas.openxmlformats.org/officeDocument/2006/relationships/image" Target="../media/image35.png"/><Relationship Id="rId2" Type="http://schemas.openxmlformats.org/officeDocument/2006/relationships/image" Target="../media/image3.png"/><Relationship Id="rId16" Type="http://schemas.openxmlformats.org/officeDocument/2006/relationships/image" Target="../media/image52.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3.png"/><Relationship Id="rId5" Type="http://schemas.openxmlformats.org/officeDocument/2006/relationships/image" Target="../media/image6.svg"/><Relationship Id="rId15" Type="http://schemas.openxmlformats.org/officeDocument/2006/relationships/image" Target="../media/image51.png"/><Relationship Id="rId10" Type="http://schemas.openxmlformats.org/officeDocument/2006/relationships/image" Target="../media/image22.svg"/><Relationship Id="rId19" Type="http://schemas.openxmlformats.org/officeDocument/2006/relationships/image" Target="../media/image56.jpeg"/><Relationship Id="rId4" Type="http://schemas.openxmlformats.org/officeDocument/2006/relationships/image" Target="../media/image5.png"/><Relationship Id="rId9" Type="http://schemas.openxmlformats.org/officeDocument/2006/relationships/image" Target="../media/image21.png"/><Relationship Id="rId1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DFF"/>
        </a:solidFill>
        <a:effectLst/>
      </p:bgPr>
    </p:bg>
    <p:spTree>
      <p:nvGrpSpPr>
        <p:cNvPr id="1" name=""/>
        <p:cNvGrpSpPr/>
        <p:nvPr/>
      </p:nvGrpSpPr>
      <p:grpSpPr>
        <a:xfrm>
          <a:off x="0" y="0"/>
          <a:ext cx="0" cy="0"/>
          <a:chOff x="0" y="0"/>
          <a:chExt cx="0" cy="0"/>
        </a:xfrm>
      </p:grpSpPr>
      <p:grpSp>
        <p:nvGrpSpPr>
          <p:cNvPr id="2" name="Group 2"/>
          <p:cNvGrpSpPr/>
          <p:nvPr/>
        </p:nvGrpSpPr>
        <p:grpSpPr>
          <a:xfrm>
            <a:off x="-2274254" y="-561989"/>
            <a:ext cx="14840469" cy="11806081"/>
            <a:chOff x="0" y="0"/>
            <a:chExt cx="5020109" cy="3993662"/>
          </a:xfrm>
        </p:grpSpPr>
        <p:sp>
          <p:nvSpPr>
            <p:cNvPr id="3" name="Freeform 3"/>
            <p:cNvSpPr/>
            <p:nvPr/>
          </p:nvSpPr>
          <p:spPr>
            <a:xfrm>
              <a:off x="0" y="0"/>
              <a:ext cx="5020109" cy="3993662"/>
            </a:xfrm>
            <a:custGeom>
              <a:avLst/>
              <a:gdLst/>
              <a:ahLst/>
              <a:cxnLst/>
              <a:rect l="l" t="t" r="r" b="b"/>
              <a:pathLst>
                <a:path w="5020109" h="3993662">
                  <a:moveTo>
                    <a:pt x="4895649" y="3993662"/>
                  </a:moveTo>
                  <a:lnTo>
                    <a:pt x="124460" y="3993662"/>
                  </a:lnTo>
                  <a:cubicBezTo>
                    <a:pt x="55880" y="3993662"/>
                    <a:pt x="0" y="3937782"/>
                    <a:pt x="0" y="3869202"/>
                  </a:cubicBezTo>
                  <a:lnTo>
                    <a:pt x="0" y="124460"/>
                  </a:lnTo>
                  <a:cubicBezTo>
                    <a:pt x="0" y="55880"/>
                    <a:pt x="55880" y="0"/>
                    <a:pt x="124460" y="0"/>
                  </a:cubicBezTo>
                  <a:lnTo>
                    <a:pt x="4895649" y="0"/>
                  </a:lnTo>
                  <a:cubicBezTo>
                    <a:pt x="4964229" y="0"/>
                    <a:pt x="5020109" y="55880"/>
                    <a:pt x="5020109" y="124460"/>
                  </a:cubicBezTo>
                  <a:lnTo>
                    <a:pt x="5020109" y="3869202"/>
                  </a:lnTo>
                  <a:cubicBezTo>
                    <a:pt x="5020109" y="3937782"/>
                    <a:pt x="4964229" y="3993662"/>
                    <a:pt x="4895649" y="3993662"/>
                  </a:cubicBezTo>
                  <a:close/>
                </a:path>
              </a:pathLst>
            </a:custGeom>
            <a:solidFill>
              <a:srgbClr val="FF5555"/>
            </a:solidFill>
          </p:spPr>
        </p:sp>
      </p:grpSp>
      <p:sp>
        <p:nvSpPr>
          <p:cNvPr id="4" name="Freeform 4"/>
          <p:cNvSpPr/>
          <p:nvPr/>
        </p:nvSpPr>
        <p:spPr>
          <a:xfrm rot="176052">
            <a:off x="10952814" y="8812501"/>
            <a:ext cx="5210190" cy="404420"/>
          </a:xfrm>
          <a:custGeom>
            <a:avLst/>
            <a:gdLst/>
            <a:ahLst/>
            <a:cxnLst/>
            <a:rect l="l" t="t" r="r" b="b"/>
            <a:pathLst>
              <a:path w="5210190" h="404420">
                <a:moveTo>
                  <a:pt x="0" y="0"/>
                </a:moveTo>
                <a:lnTo>
                  <a:pt x="5210190" y="0"/>
                </a:lnTo>
                <a:lnTo>
                  <a:pt x="5210190" y="404420"/>
                </a:lnTo>
                <a:lnTo>
                  <a:pt x="0" y="4044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6849459" y="9265329"/>
            <a:ext cx="416870" cy="402811"/>
            <a:chOff x="0" y="0"/>
            <a:chExt cx="555827" cy="537082"/>
          </a:xfrm>
        </p:grpSpPr>
        <p:sp>
          <p:nvSpPr>
            <p:cNvPr id="6" name="Freeform 6"/>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8" name="Freeform 8"/>
          <p:cNvSpPr/>
          <p:nvPr/>
        </p:nvSpPr>
        <p:spPr>
          <a:xfrm flipH="1">
            <a:off x="13013160" y="1209437"/>
            <a:ext cx="3874399" cy="8458704"/>
          </a:xfrm>
          <a:custGeom>
            <a:avLst/>
            <a:gdLst/>
            <a:ahLst/>
            <a:cxnLst/>
            <a:rect l="l" t="t" r="r" b="b"/>
            <a:pathLst>
              <a:path w="3874399" h="8458704">
                <a:moveTo>
                  <a:pt x="3874399" y="0"/>
                </a:moveTo>
                <a:lnTo>
                  <a:pt x="0" y="0"/>
                </a:lnTo>
                <a:lnTo>
                  <a:pt x="0" y="8458704"/>
                </a:lnTo>
                <a:lnTo>
                  <a:pt x="3874399" y="8458704"/>
                </a:lnTo>
                <a:lnTo>
                  <a:pt x="3874399"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1127746" y="5932689"/>
            <a:ext cx="5960473" cy="1411510"/>
            <a:chOff x="0" y="0"/>
            <a:chExt cx="6822154" cy="1761143"/>
          </a:xfrm>
        </p:grpSpPr>
        <p:sp>
          <p:nvSpPr>
            <p:cNvPr id="10" name="Freeform 10"/>
            <p:cNvSpPr/>
            <p:nvPr/>
          </p:nvSpPr>
          <p:spPr>
            <a:xfrm>
              <a:off x="0" y="0"/>
              <a:ext cx="6823424" cy="1761143"/>
            </a:xfrm>
            <a:custGeom>
              <a:avLst/>
              <a:gdLst/>
              <a:ahLst/>
              <a:cxnLst/>
              <a:rect l="l" t="t" r="r" b="b"/>
              <a:pathLst>
                <a:path w="6823424" h="1761143">
                  <a:moveTo>
                    <a:pt x="6269704" y="1761143"/>
                  </a:moveTo>
                  <a:lnTo>
                    <a:pt x="553720" y="1761143"/>
                  </a:lnTo>
                  <a:cubicBezTo>
                    <a:pt x="247650" y="1761143"/>
                    <a:pt x="0" y="1366951"/>
                    <a:pt x="0" y="881643"/>
                  </a:cubicBezTo>
                  <a:cubicBezTo>
                    <a:pt x="0" y="394313"/>
                    <a:pt x="247650" y="0"/>
                    <a:pt x="553720" y="0"/>
                  </a:cubicBezTo>
                  <a:lnTo>
                    <a:pt x="6269704" y="0"/>
                  </a:lnTo>
                  <a:cubicBezTo>
                    <a:pt x="6575774" y="0"/>
                    <a:pt x="6823424" y="394313"/>
                    <a:pt x="6823424" y="881643"/>
                  </a:cubicBezTo>
                  <a:cubicBezTo>
                    <a:pt x="6822153" y="1366951"/>
                    <a:pt x="6574503" y="1761143"/>
                    <a:pt x="6269704" y="1761143"/>
                  </a:cubicBezTo>
                  <a:close/>
                </a:path>
              </a:pathLst>
            </a:custGeom>
            <a:solidFill>
              <a:srgbClr val="2B3372"/>
            </a:solidFill>
          </p:spPr>
        </p:sp>
      </p:grpSp>
      <p:grpSp>
        <p:nvGrpSpPr>
          <p:cNvPr id="11" name="Group 11"/>
          <p:cNvGrpSpPr/>
          <p:nvPr/>
        </p:nvGrpSpPr>
        <p:grpSpPr>
          <a:xfrm>
            <a:off x="6037884" y="6476156"/>
            <a:ext cx="474675" cy="190863"/>
            <a:chOff x="0" y="0"/>
            <a:chExt cx="1263395" cy="508000"/>
          </a:xfrm>
        </p:grpSpPr>
        <p:sp>
          <p:nvSpPr>
            <p:cNvPr id="12" name="Freeform 12"/>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13" name="Freeform 13"/>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sp>
        <p:nvSpPr>
          <p:cNvPr id="14" name="Freeform 14"/>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rot="-5062391" flipH="1">
            <a:off x="12092360" y="953865"/>
            <a:ext cx="2293367" cy="2243330"/>
          </a:xfrm>
          <a:custGeom>
            <a:avLst/>
            <a:gdLst/>
            <a:ahLst/>
            <a:cxnLst/>
            <a:rect l="l" t="t" r="r" b="b"/>
            <a:pathLst>
              <a:path w="2293367" h="2243330">
                <a:moveTo>
                  <a:pt x="2293367" y="0"/>
                </a:moveTo>
                <a:lnTo>
                  <a:pt x="0" y="0"/>
                </a:lnTo>
                <a:lnTo>
                  <a:pt x="0" y="2243331"/>
                </a:lnTo>
                <a:lnTo>
                  <a:pt x="2293367" y="2243331"/>
                </a:lnTo>
                <a:lnTo>
                  <a:pt x="2293367"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6" name="Freeform 16"/>
          <p:cNvSpPr/>
          <p:nvPr/>
        </p:nvSpPr>
        <p:spPr>
          <a:xfrm>
            <a:off x="9134570" y="3086100"/>
            <a:ext cx="18860" cy="4114800"/>
          </a:xfrm>
          <a:custGeom>
            <a:avLst/>
            <a:gdLst/>
            <a:ahLst/>
            <a:cxnLst/>
            <a:rect l="l" t="t" r="r" b="b"/>
            <a:pathLst>
              <a:path w="18860" h="4114800">
                <a:moveTo>
                  <a:pt x="0" y="0"/>
                </a:moveTo>
                <a:lnTo>
                  <a:pt x="18860" y="0"/>
                </a:lnTo>
                <a:lnTo>
                  <a:pt x="1886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9162955" y="1028700"/>
            <a:ext cx="3326185" cy="8639441"/>
          </a:xfrm>
          <a:custGeom>
            <a:avLst/>
            <a:gdLst/>
            <a:ahLst/>
            <a:cxnLst/>
            <a:rect l="l" t="t" r="r" b="b"/>
            <a:pathLst>
              <a:path w="3326185" h="8639441">
                <a:moveTo>
                  <a:pt x="0" y="0"/>
                </a:moveTo>
                <a:lnTo>
                  <a:pt x="3326184" y="0"/>
                </a:lnTo>
                <a:lnTo>
                  <a:pt x="3326184" y="8639441"/>
                </a:lnTo>
                <a:lnTo>
                  <a:pt x="0" y="863944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TextBox 18"/>
          <p:cNvSpPr txBox="1"/>
          <p:nvPr/>
        </p:nvSpPr>
        <p:spPr>
          <a:xfrm>
            <a:off x="1263864" y="1567825"/>
            <a:ext cx="7605088" cy="4185569"/>
          </a:xfrm>
          <a:prstGeom prst="rect">
            <a:avLst/>
          </a:prstGeom>
        </p:spPr>
        <p:txBody>
          <a:bodyPr lIns="0" tIns="0" rIns="0" bIns="0" rtlCol="0" anchor="t">
            <a:spAutoFit/>
          </a:bodyPr>
          <a:lstStyle/>
          <a:p>
            <a:pPr marL="0" lvl="0" indent="0" algn="l">
              <a:lnSpc>
                <a:spcPts val="11519"/>
              </a:lnSpc>
              <a:spcBef>
                <a:spcPct val="0"/>
              </a:spcBef>
            </a:pPr>
            <a:r>
              <a:rPr lang="en-US" sz="9600" dirty="0">
                <a:solidFill>
                  <a:srgbClr val="FFFFFF"/>
                </a:solidFill>
                <a:latin typeface="Quattrocento Bold"/>
              </a:rPr>
              <a:t>INTERVIEW SKILLS</a:t>
            </a:r>
          </a:p>
          <a:p>
            <a:pPr marL="0" lvl="0" indent="0" algn="l">
              <a:lnSpc>
                <a:spcPts val="11519"/>
              </a:lnSpc>
              <a:spcBef>
                <a:spcPct val="0"/>
              </a:spcBef>
            </a:pPr>
            <a:r>
              <a:rPr lang="en-US" sz="3600" dirty="0">
                <a:solidFill>
                  <a:srgbClr val="FFFFFF"/>
                </a:solidFill>
                <a:latin typeface="Quattrocento Bold"/>
              </a:rPr>
              <a:t>For Professionals</a:t>
            </a:r>
            <a:endParaRPr lang="en-US" sz="9600" dirty="0">
              <a:solidFill>
                <a:srgbClr val="FFFFFF"/>
              </a:solidFill>
              <a:latin typeface="Quattrocento Bold"/>
            </a:endParaRPr>
          </a:p>
        </p:txBody>
      </p:sp>
      <p:sp>
        <p:nvSpPr>
          <p:cNvPr id="19" name="TextBox 19"/>
          <p:cNvSpPr txBox="1"/>
          <p:nvPr/>
        </p:nvSpPr>
        <p:spPr>
          <a:xfrm>
            <a:off x="1028700" y="6045308"/>
            <a:ext cx="5767689" cy="1119596"/>
          </a:xfrm>
          <a:prstGeom prst="rect">
            <a:avLst/>
          </a:prstGeom>
        </p:spPr>
        <p:txBody>
          <a:bodyPr lIns="0" tIns="0" rIns="0" bIns="0" rtlCol="0" anchor="t">
            <a:spAutoFit/>
          </a:bodyPr>
          <a:lstStyle/>
          <a:p>
            <a:pPr algn="ctr">
              <a:lnSpc>
                <a:spcPts val="4479"/>
              </a:lnSpc>
            </a:pPr>
            <a:r>
              <a:rPr lang="en-US" sz="3199" b="1" dirty="0">
                <a:solidFill>
                  <a:srgbClr val="FEFDFF"/>
                </a:solidFill>
                <a:latin typeface="Ovo"/>
              </a:rPr>
              <a:t>Presented By:</a:t>
            </a:r>
          </a:p>
          <a:p>
            <a:pPr algn="ctr">
              <a:lnSpc>
                <a:spcPts val="4479"/>
              </a:lnSpc>
              <a:spcBef>
                <a:spcPct val="0"/>
              </a:spcBef>
            </a:pPr>
            <a:r>
              <a:rPr lang="en-US" sz="3199" b="1" dirty="0">
                <a:solidFill>
                  <a:srgbClr val="FEFDFF"/>
                </a:solidFill>
                <a:latin typeface="Ovo"/>
              </a:rPr>
              <a:t>Kumar Kartikain Shivam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585362" y="1055855"/>
            <a:ext cx="9025815" cy="1101083"/>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2E377F"/>
                </a:solidFill>
                <a:latin typeface="Quattrocento Bold"/>
              </a:rPr>
              <a:t>Types of Interviews</a:t>
            </a:r>
          </a:p>
        </p:txBody>
      </p:sp>
      <p:sp>
        <p:nvSpPr>
          <p:cNvPr id="3" name="TextBox 3"/>
          <p:cNvSpPr txBox="1"/>
          <p:nvPr/>
        </p:nvSpPr>
        <p:spPr>
          <a:xfrm>
            <a:off x="5451672" y="2374144"/>
            <a:ext cx="6264880" cy="3477042"/>
          </a:xfrm>
          <a:prstGeom prst="rect">
            <a:avLst/>
          </a:prstGeom>
        </p:spPr>
        <p:txBody>
          <a:bodyPr lIns="0" tIns="0" rIns="0" bIns="0" rtlCol="0" anchor="t">
            <a:spAutoFit/>
          </a:bodyPr>
          <a:lstStyle/>
          <a:p>
            <a:pPr marL="0" lvl="0" indent="0">
              <a:lnSpc>
                <a:spcPts val="3920"/>
              </a:lnSpc>
              <a:spcBef>
                <a:spcPct val="0"/>
              </a:spcBef>
            </a:pPr>
            <a:r>
              <a:rPr lang="en-US" sz="2800" dirty="0">
                <a:solidFill>
                  <a:schemeClr val="accent2"/>
                </a:solidFill>
                <a:latin typeface="Quattrocento Bold"/>
              </a:rPr>
              <a:t>Stress Interviews:</a:t>
            </a:r>
            <a:r>
              <a:rPr lang="en-US" sz="2800" dirty="0">
                <a:solidFill>
                  <a:srgbClr val="2E377F"/>
                </a:solidFill>
                <a:latin typeface="Quattrocento Bold"/>
              </a:rPr>
              <a:t> </a:t>
            </a:r>
            <a:r>
              <a:rPr lang="en-US" sz="2800" dirty="0">
                <a:solidFill>
                  <a:schemeClr val="accent5">
                    <a:lumMod val="75000"/>
                  </a:schemeClr>
                </a:solidFill>
                <a:latin typeface="Quattrocento Bold"/>
              </a:rPr>
              <a:t>In stress interviews, candidates are intentionally put under pressure or asked challenging and unexpected questions to assess their ability to handle stress, think on their feet, and maintain composure.</a:t>
            </a:r>
          </a:p>
        </p:txBody>
      </p:sp>
      <p:grpSp>
        <p:nvGrpSpPr>
          <p:cNvPr id="4" name="Group 4"/>
          <p:cNvGrpSpPr/>
          <p:nvPr/>
        </p:nvGrpSpPr>
        <p:grpSpPr>
          <a:xfrm>
            <a:off x="16849459" y="9265329"/>
            <a:ext cx="416870" cy="402811"/>
            <a:chOff x="0" y="0"/>
            <a:chExt cx="555827" cy="537082"/>
          </a:xfrm>
        </p:grpSpPr>
        <p:sp>
          <p:nvSpPr>
            <p:cNvPr id="5" name="Freeform 5"/>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0581860" y="9171459"/>
            <a:ext cx="1200667" cy="590550"/>
            <a:chOff x="0" y="0"/>
            <a:chExt cx="1600889" cy="787400"/>
          </a:xfrm>
        </p:grpSpPr>
        <p:grpSp>
          <p:nvGrpSpPr>
            <p:cNvPr id="9" name="Group 9"/>
            <p:cNvGrpSpPr/>
            <p:nvPr/>
          </p:nvGrpSpPr>
          <p:grpSpPr>
            <a:xfrm>
              <a:off x="0" y="0"/>
              <a:ext cx="1600889" cy="787400"/>
              <a:chOff x="0" y="0"/>
              <a:chExt cx="2537409" cy="1248029"/>
            </a:xfrm>
          </p:grpSpPr>
          <p:sp>
            <p:nvSpPr>
              <p:cNvPr id="10" name="Freeform 10"/>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FF5555"/>
              </a:solidFill>
            </p:spPr>
          </p:sp>
        </p:grpSp>
        <p:grpSp>
          <p:nvGrpSpPr>
            <p:cNvPr id="11" name="Group 11"/>
            <p:cNvGrpSpPr/>
            <p:nvPr/>
          </p:nvGrpSpPr>
          <p:grpSpPr>
            <a:xfrm>
              <a:off x="554121" y="294656"/>
              <a:ext cx="492646" cy="198089"/>
              <a:chOff x="0" y="0"/>
              <a:chExt cx="1263395" cy="508000"/>
            </a:xfrm>
          </p:grpSpPr>
          <p:sp>
            <p:nvSpPr>
              <p:cNvPr id="12" name="Freeform 12"/>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13" name="Freeform 13"/>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grpSp>
        <p:nvGrpSpPr>
          <p:cNvPr id="14" name="Group 14"/>
          <p:cNvGrpSpPr/>
          <p:nvPr/>
        </p:nvGrpSpPr>
        <p:grpSpPr>
          <a:xfrm>
            <a:off x="-1677625" y="-561989"/>
            <a:ext cx="6843182" cy="11806081"/>
            <a:chOff x="0" y="0"/>
            <a:chExt cx="2314854" cy="3993662"/>
          </a:xfrm>
        </p:grpSpPr>
        <p:sp>
          <p:nvSpPr>
            <p:cNvPr id="15" name="Freeform 15"/>
            <p:cNvSpPr/>
            <p:nvPr/>
          </p:nvSpPr>
          <p:spPr>
            <a:xfrm>
              <a:off x="0" y="0"/>
              <a:ext cx="2314854" cy="3993662"/>
            </a:xfrm>
            <a:custGeom>
              <a:avLst/>
              <a:gdLst/>
              <a:ahLst/>
              <a:cxnLst/>
              <a:rect l="l" t="t" r="r" b="b"/>
              <a:pathLst>
                <a:path w="2314854" h="3993662">
                  <a:moveTo>
                    <a:pt x="2190394" y="3993662"/>
                  </a:moveTo>
                  <a:lnTo>
                    <a:pt x="124460" y="3993662"/>
                  </a:lnTo>
                  <a:cubicBezTo>
                    <a:pt x="55880" y="3993662"/>
                    <a:pt x="0" y="3937782"/>
                    <a:pt x="0" y="3869202"/>
                  </a:cubicBezTo>
                  <a:lnTo>
                    <a:pt x="0" y="124460"/>
                  </a:lnTo>
                  <a:cubicBezTo>
                    <a:pt x="0" y="55880"/>
                    <a:pt x="55880" y="0"/>
                    <a:pt x="124460" y="0"/>
                  </a:cubicBezTo>
                  <a:lnTo>
                    <a:pt x="2190394" y="0"/>
                  </a:lnTo>
                  <a:cubicBezTo>
                    <a:pt x="2258974" y="0"/>
                    <a:pt x="2314854" y="55880"/>
                    <a:pt x="2314854" y="124460"/>
                  </a:cubicBezTo>
                  <a:lnTo>
                    <a:pt x="2314854" y="3869202"/>
                  </a:lnTo>
                  <a:cubicBezTo>
                    <a:pt x="2314854" y="3937782"/>
                    <a:pt x="2258974" y="3993662"/>
                    <a:pt x="2190394" y="3993662"/>
                  </a:cubicBezTo>
                  <a:close/>
                </a:path>
              </a:pathLst>
            </a:custGeom>
            <a:solidFill>
              <a:srgbClr val="FF5555"/>
            </a:solidFill>
          </p:spPr>
        </p:sp>
      </p:grpSp>
      <p:grpSp>
        <p:nvGrpSpPr>
          <p:cNvPr id="16" name="Group 16"/>
          <p:cNvGrpSpPr>
            <a:grpSpLocks noChangeAspect="1"/>
          </p:cNvGrpSpPr>
          <p:nvPr/>
        </p:nvGrpSpPr>
        <p:grpSpPr>
          <a:xfrm>
            <a:off x="169396" y="5143500"/>
            <a:ext cx="5331473" cy="5331452"/>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8596" r="-38596"/>
              </a:stretch>
            </a:blipFill>
          </p:spPr>
        </p:sp>
      </p:grpSp>
      <p:grpSp>
        <p:nvGrpSpPr>
          <p:cNvPr id="18" name="Group 18"/>
          <p:cNvGrpSpPr/>
          <p:nvPr/>
        </p:nvGrpSpPr>
        <p:grpSpPr>
          <a:xfrm rot="5400000">
            <a:off x="1035729" y="9258300"/>
            <a:ext cx="402811" cy="416870"/>
            <a:chOff x="0" y="0"/>
            <a:chExt cx="537082" cy="555827"/>
          </a:xfrm>
        </p:grpSpPr>
        <p:sp>
          <p:nvSpPr>
            <p:cNvPr id="19" name="Freeform 19"/>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Freeform 20"/>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21" name="Freeform 21"/>
          <p:cNvSpPr/>
          <p:nvPr/>
        </p:nvSpPr>
        <p:spPr>
          <a:xfrm>
            <a:off x="-675781" y="6095247"/>
            <a:ext cx="2121351" cy="2075067"/>
          </a:xfrm>
          <a:custGeom>
            <a:avLst/>
            <a:gdLst/>
            <a:ahLst/>
            <a:cxnLst/>
            <a:rect l="l" t="t" r="r" b="b"/>
            <a:pathLst>
              <a:path w="2121351" h="2075067">
                <a:moveTo>
                  <a:pt x="0" y="0"/>
                </a:moveTo>
                <a:lnTo>
                  <a:pt x="2121351" y="0"/>
                </a:lnTo>
                <a:lnTo>
                  <a:pt x="2121351" y="2075068"/>
                </a:lnTo>
                <a:lnTo>
                  <a:pt x="0" y="20750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rot="-2407563" flipH="1">
            <a:off x="6207355" y="-250912"/>
            <a:ext cx="2921019" cy="1115298"/>
          </a:xfrm>
          <a:custGeom>
            <a:avLst/>
            <a:gdLst/>
            <a:ahLst/>
            <a:cxnLst/>
            <a:rect l="l" t="t" r="r" b="b"/>
            <a:pathLst>
              <a:path w="2921019" h="1115298">
                <a:moveTo>
                  <a:pt x="2921019" y="0"/>
                </a:moveTo>
                <a:lnTo>
                  <a:pt x="0" y="0"/>
                </a:lnTo>
                <a:lnTo>
                  <a:pt x="0" y="1115298"/>
                </a:lnTo>
                <a:lnTo>
                  <a:pt x="2921019" y="1115298"/>
                </a:lnTo>
                <a:lnTo>
                  <a:pt x="2921019"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3" name="Freeform 23"/>
          <p:cNvSpPr/>
          <p:nvPr/>
        </p:nvSpPr>
        <p:spPr>
          <a:xfrm>
            <a:off x="7667299" y="727791"/>
            <a:ext cx="779235" cy="694228"/>
          </a:xfrm>
          <a:custGeom>
            <a:avLst/>
            <a:gdLst/>
            <a:ahLst/>
            <a:cxnLst/>
            <a:rect l="l" t="t" r="r" b="b"/>
            <a:pathLst>
              <a:path w="779235" h="694228">
                <a:moveTo>
                  <a:pt x="0" y="0"/>
                </a:moveTo>
                <a:lnTo>
                  <a:pt x="779235" y="0"/>
                </a:lnTo>
                <a:lnTo>
                  <a:pt x="779235" y="694228"/>
                </a:lnTo>
                <a:lnTo>
                  <a:pt x="0" y="69422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4" name="Freeform 24"/>
          <p:cNvSpPr/>
          <p:nvPr/>
        </p:nvSpPr>
        <p:spPr>
          <a:xfrm>
            <a:off x="2290711" y="8503196"/>
            <a:ext cx="578441" cy="515338"/>
          </a:xfrm>
          <a:custGeom>
            <a:avLst/>
            <a:gdLst/>
            <a:ahLst/>
            <a:cxnLst/>
            <a:rect l="l" t="t" r="r" b="b"/>
            <a:pathLst>
              <a:path w="578441" h="515338">
                <a:moveTo>
                  <a:pt x="0" y="0"/>
                </a:moveTo>
                <a:lnTo>
                  <a:pt x="578441" y="0"/>
                </a:lnTo>
                <a:lnTo>
                  <a:pt x="578441" y="515338"/>
                </a:lnTo>
                <a:lnTo>
                  <a:pt x="0" y="51533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5" name="TextBox 25"/>
          <p:cNvSpPr txBox="1"/>
          <p:nvPr/>
        </p:nvSpPr>
        <p:spPr>
          <a:xfrm>
            <a:off x="13098269" y="3002195"/>
            <a:ext cx="3974327" cy="4452585"/>
          </a:xfrm>
          <a:prstGeom prst="rect">
            <a:avLst/>
          </a:prstGeom>
        </p:spPr>
        <p:txBody>
          <a:bodyPr lIns="0" tIns="0" rIns="0" bIns="0" rtlCol="0" anchor="t">
            <a:spAutoFit/>
          </a:bodyPr>
          <a:lstStyle/>
          <a:p>
            <a:pPr marL="0" lvl="0" indent="0">
              <a:lnSpc>
                <a:spcPts val="3920"/>
              </a:lnSpc>
              <a:spcBef>
                <a:spcPct val="0"/>
              </a:spcBef>
            </a:pPr>
            <a:r>
              <a:rPr lang="en-US" sz="2800" dirty="0">
                <a:solidFill>
                  <a:schemeClr val="accent4">
                    <a:lumMod val="75000"/>
                  </a:schemeClr>
                </a:solidFill>
                <a:latin typeface="Quattrocento Bold"/>
              </a:rPr>
              <a:t>Skype or Video Conference Interviews: </a:t>
            </a:r>
            <a:r>
              <a:rPr lang="en-US" sz="2800" dirty="0">
                <a:solidFill>
                  <a:srgbClr val="00B050"/>
                </a:solidFill>
                <a:latin typeface="Quattrocento Bold"/>
              </a:rPr>
              <a:t>Similar to video interviews, these are used when distance or remote work is a factor. They are more common for global or remote job positions.</a:t>
            </a:r>
          </a:p>
        </p:txBody>
      </p:sp>
      <p:grpSp>
        <p:nvGrpSpPr>
          <p:cNvPr id="26" name="Group 26"/>
          <p:cNvGrpSpPr>
            <a:grpSpLocks noChangeAspect="1"/>
          </p:cNvGrpSpPr>
          <p:nvPr/>
        </p:nvGrpSpPr>
        <p:grpSpPr>
          <a:xfrm>
            <a:off x="381066" y="362189"/>
            <a:ext cx="4023925" cy="4023909"/>
            <a:chOff x="0" y="0"/>
            <a:chExt cx="6350000" cy="6349975"/>
          </a:xfrm>
        </p:grpSpPr>
        <p:sp>
          <p:nvSpPr>
            <p:cNvPr id="27" name="Freeform 2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38596" r="-38596"/>
              </a:stretch>
            </a:blipFill>
          </p:spPr>
        </p:sp>
      </p:grpSp>
      <p:sp>
        <p:nvSpPr>
          <p:cNvPr id="28" name="TextBox 28"/>
          <p:cNvSpPr txBox="1"/>
          <p:nvPr/>
        </p:nvSpPr>
        <p:spPr>
          <a:xfrm>
            <a:off x="6365320" y="6078512"/>
            <a:ext cx="6418265" cy="3462134"/>
          </a:xfrm>
          <a:prstGeom prst="rect">
            <a:avLst/>
          </a:prstGeom>
        </p:spPr>
        <p:txBody>
          <a:bodyPr lIns="0" tIns="0" rIns="0" bIns="0" rtlCol="0" anchor="t">
            <a:spAutoFit/>
          </a:bodyPr>
          <a:lstStyle/>
          <a:p>
            <a:pPr marL="0" lvl="0" indent="0">
              <a:lnSpc>
                <a:spcPts val="3920"/>
              </a:lnSpc>
              <a:spcBef>
                <a:spcPct val="0"/>
              </a:spcBef>
            </a:pPr>
            <a:r>
              <a:rPr lang="en-US" sz="2800" dirty="0">
                <a:solidFill>
                  <a:srgbClr val="C00000"/>
                </a:solidFill>
                <a:latin typeface="Quattrocento Bold"/>
              </a:rPr>
              <a:t>Technical Interviews:</a:t>
            </a:r>
            <a:r>
              <a:rPr lang="en-US" sz="2800" dirty="0">
                <a:solidFill>
                  <a:srgbClr val="2E377F"/>
                </a:solidFill>
                <a:latin typeface="Quattrocento Bold"/>
              </a:rPr>
              <a:t> </a:t>
            </a:r>
            <a:r>
              <a:rPr lang="en-US" sz="2800" dirty="0">
                <a:solidFill>
                  <a:schemeClr val="accent6">
                    <a:lumMod val="75000"/>
                  </a:schemeClr>
                </a:solidFill>
                <a:latin typeface="Quattrocento Bold"/>
              </a:rPr>
              <a:t>Primarily used in technical and IT fields, these interviews assess a candidate's technical knowledge and problem-solving abilities. Candidates may be asked to complete coding tests or solve technical problems.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1000"/>
                                        <p:tgtEl>
                                          <p:spTgt spid="25"/>
                                        </p:tgtEl>
                                      </p:cBhvr>
                                    </p:animEffect>
                                    <p:anim calcmode="lin" valueType="num">
                                      <p:cBhvr>
                                        <p:cTn id="32" dur="1000" fill="hold"/>
                                        <p:tgtEl>
                                          <p:spTgt spid="25"/>
                                        </p:tgtEl>
                                        <p:attrNameLst>
                                          <p:attrName>ppt_x</p:attrName>
                                        </p:attrNameLst>
                                      </p:cBhvr>
                                      <p:tavLst>
                                        <p:tav tm="0">
                                          <p:val>
                                            <p:strVal val="#ppt_x"/>
                                          </p:val>
                                        </p:tav>
                                        <p:tav tm="100000">
                                          <p:val>
                                            <p:strVal val="#ppt_x"/>
                                          </p:val>
                                        </p:tav>
                                      </p:tavLst>
                                    </p:anim>
                                    <p:anim calcmode="lin" valueType="num">
                                      <p:cBhvr>
                                        <p:cTn id="33" dur="1000" fill="hold"/>
                                        <p:tgtEl>
                                          <p:spTgt spid="25"/>
                                        </p:tgtEl>
                                        <p:attrNameLst>
                                          <p:attrName>ppt_y</p:attrName>
                                        </p:attrNameLst>
                                      </p:cBhvr>
                                      <p:tavLst>
                                        <p:tav tm="0">
                                          <p:val>
                                            <p:strVal val="#ppt_y+.1"/>
                                          </p:val>
                                        </p:tav>
                                        <p:tav tm="100000">
                                          <p:val>
                                            <p:strVal val="#ppt_y"/>
                                          </p:val>
                                        </p:tav>
                                      </p:tavLst>
                                    </p:anim>
                                  </p:childTnLst>
                                </p:cTn>
                              </p:par>
                            </p:childTnLst>
                          </p:cTn>
                        </p:par>
                        <p:par>
                          <p:cTn id="34" fill="hold">
                            <p:stCondLst>
                              <p:cond delay="4000"/>
                            </p:stCondLst>
                            <p:childTnLst>
                              <p:par>
                                <p:cTn id="35" presetID="42" presetClass="entr" presetSubtype="0" fill="hold" nodeType="after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1000"/>
                                        <p:tgtEl>
                                          <p:spTgt spid="28">
                                            <p:txEl>
                                              <p:pRg st="0" end="0"/>
                                            </p:txEl>
                                          </p:spTgt>
                                        </p:tgtEl>
                                      </p:cBhvr>
                                    </p:animEffect>
                                    <p:anim calcmode="lin" valueType="num">
                                      <p:cBhvr>
                                        <p:cTn id="3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0454" y="4131062"/>
            <a:ext cx="20268907" cy="6155938"/>
            <a:chOff x="0" y="0"/>
            <a:chExt cx="6856396" cy="2082379"/>
          </a:xfrm>
        </p:grpSpPr>
        <p:sp>
          <p:nvSpPr>
            <p:cNvPr id="3" name="Freeform 3"/>
            <p:cNvSpPr/>
            <p:nvPr/>
          </p:nvSpPr>
          <p:spPr>
            <a:xfrm>
              <a:off x="0" y="0"/>
              <a:ext cx="6856396" cy="2082379"/>
            </a:xfrm>
            <a:custGeom>
              <a:avLst/>
              <a:gdLst/>
              <a:ahLst/>
              <a:cxnLst/>
              <a:rect l="l" t="t" r="r" b="b"/>
              <a:pathLst>
                <a:path w="6856396" h="2082379">
                  <a:moveTo>
                    <a:pt x="6731936" y="2082379"/>
                  </a:moveTo>
                  <a:lnTo>
                    <a:pt x="124460" y="2082379"/>
                  </a:lnTo>
                  <a:cubicBezTo>
                    <a:pt x="55880" y="2082379"/>
                    <a:pt x="0" y="2026499"/>
                    <a:pt x="0" y="1957919"/>
                  </a:cubicBezTo>
                  <a:lnTo>
                    <a:pt x="0" y="124460"/>
                  </a:lnTo>
                  <a:cubicBezTo>
                    <a:pt x="0" y="55880"/>
                    <a:pt x="55880" y="0"/>
                    <a:pt x="124460" y="0"/>
                  </a:cubicBezTo>
                  <a:lnTo>
                    <a:pt x="6731936" y="0"/>
                  </a:lnTo>
                  <a:cubicBezTo>
                    <a:pt x="6800516" y="0"/>
                    <a:pt x="6856396" y="55880"/>
                    <a:pt x="6856396" y="124460"/>
                  </a:cubicBezTo>
                  <a:lnTo>
                    <a:pt x="6856396" y="1957919"/>
                  </a:lnTo>
                  <a:cubicBezTo>
                    <a:pt x="6856396" y="2026499"/>
                    <a:pt x="6800516" y="2082379"/>
                    <a:pt x="6731936" y="2082379"/>
                  </a:cubicBezTo>
                  <a:close/>
                </a:path>
              </a:pathLst>
            </a:custGeom>
            <a:solidFill>
              <a:srgbClr val="FF5555"/>
            </a:solidFill>
          </p:spPr>
        </p:sp>
      </p:grpSp>
      <p:sp>
        <p:nvSpPr>
          <p:cNvPr id="4" name="TextBox 4"/>
          <p:cNvSpPr txBox="1"/>
          <p:nvPr/>
        </p:nvSpPr>
        <p:spPr>
          <a:xfrm>
            <a:off x="1773345" y="6452626"/>
            <a:ext cx="14501905" cy="3204783"/>
          </a:xfrm>
          <a:prstGeom prst="rect">
            <a:avLst/>
          </a:prstGeom>
        </p:spPr>
        <p:txBody>
          <a:bodyPr lIns="0" tIns="0" rIns="0" bIns="0" rtlCol="0" anchor="t">
            <a:spAutoFit/>
          </a:bodyPr>
          <a:lstStyle/>
          <a:p>
            <a:pPr marL="0" lvl="0" indent="0" algn="ctr">
              <a:lnSpc>
                <a:spcPts val="12879"/>
              </a:lnSpc>
              <a:spcBef>
                <a:spcPct val="0"/>
              </a:spcBef>
            </a:pPr>
            <a:r>
              <a:rPr lang="en-US" sz="9199" dirty="0">
                <a:solidFill>
                  <a:srgbClr val="FFFFFF"/>
                </a:solidFill>
                <a:latin typeface="Quattrocento Bold"/>
              </a:rPr>
              <a:t>Answering Techniques for INTERVIEWS</a:t>
            </a:r>
          </a:p>
        </p:txBody>
      </p:sp>
      <p:sp>
        <p:nvSpPr>
          <p:cNvPr id="5" name="Freeform 5"/>
          <p:cNvSpPr/>
          <p:nvPr/>
        </p:nvSpPr>
        <p:spPr>
          <a:xfrm>
            <a:off x="3656831" y="1828066"/>
            <a:ext cx="3396580" cy="4114800"/>
          </a:xfrm>
          <a:custGeom>
            <a:avLst/>
            <a:gdLst/>
            <a:ahLst/>
            <a:cxnLst/>
            <a:rect l="l" t="t" r="r" b="b"/>
            <a:pathLst>
              <a:path w="3396580" h="4114800">
                <a:moveTo>
                  <a:pt x="0" y="0"/>
                </a:moveTo>
                <a:lnTo>
                  <a:pt x="3396580" y="0"/>
                </a:lnTo>
                <a:lnTo>
                  <a:pt x="339658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11426927" y="1978179"/>
            <a:ext cx="2668692" cy="3966974"/>
          </a:xfrm>
          <a:custGeom>
            <a:avLst/>
            <a:gdLst/>
            <a:ahLst/>
            <a:cxnLst/>
            <a:rect l="l" t="t" r="r" b="b"/>
            <a:pathLst>
              <a:path w="2668692" h="3966974">
                <a:moveTo>
                  <a:pt x="2668692" y="0"/>
                </a:moveTo>
                <a:lnTo>
                  <a:pt x="0" y="0"/>
                </a:lnTo>
                <a:lnTo>
                  <a:pt x="0" y="3966974"/>
                </a:lnTo>
                <a:lnTo>
                  <a:pt x="2668692" y="3966974"/>
                </a:lnTo>
                <a:lnTo>
                  <a:pt x="266869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rot="-5400000">
            <a:off x="16856489" y="9258300"/>
            <a:ext cx="402811" cy="416870"/>
            <a:chOff x="0" y="0"/>
            <a:chExt cx="537082" cy="555827"/>
          </a:xfrm>
        </p:grpSpPr>
        <p:sp>
          <p:nvSpPr>
            <p:cNvPr id="9" name="Freeform 9"/>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11" name="Group 11"/>
          <p:cNvGrpSpPr/>
          <p:nvPr/>
        </p:nvGrpSpPr>
        <p:grpSpPr>
          <a:xfrm rot="5400000">
            <a:off x="1035729" y="9258300"/>
            <a:ext cx="402811" cy="416870"/>
            <a:chOff x="0" y="0"/>
            <a:chExt cx="537082" cy="555827"/>
          </a:xfrm>
        </p:grpSpPr>
        <p:sp>
          <p:nvSpPr>
            <p:cNvPr id="12" name="Freeform 12"/>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14" name="Freeform 14"/>
          <p:cNvSpPr/>
          <p:nvPr/>
        </p:nvSpPr>
        <p:spPr>
          <a:xfrm rot="-2407563" flipV="1">
            <a:off x="6025329" y="2205762"/>
            <a:ext cx="2921019" cy="1115298"/>
          </a:xfrm>
          <a:custGeom>
            <a:avLst/>
            <a:gdLst/>
            <a:ahLst/>
            <a:cxnLst/>
            <a:rect l="l" t="t" r="r" b="b"/>
            <a:pathLst>
              <a:path w="2921019" h="1115298">
                <a:moveTo>
                  <a:pt x="0" y="1115298"/>
                </a:moveTo>
                <a:lnTo>
                  <a:pt x="2921019" y="1115298"/>
                </a:lnTo>
                <a:lnTo>
                  <a:pt x="2921019" y="0"/>
                </a:lnTo>
                <a:lnTo>
                  <a:pt x="0" y="0"/>
                </a:lnTo>
                <a:lnTo>
                  <a:pt x="0" y="1115298"/>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rot="-5062391" flipH="1">
            <a:off x="9840768" y="1508582"/>
            <a:ext cx="1998459" cy="1954856"/>
          </a:xfrm>
          <a:custGeom>
            <a:avLst/>
            <a:gdLst/>
            <a:ahLst/>
            <a:cxnLst/>
            <a:rect l="l" t="t" r="r" b="b"/>
            <a:pathLst>
              <a:path w="1998459" h="1954856">
                <a:moveTo>
                  <a:pt x="1998459" y="0"/>
                </a:moveTo>
                <a:lnTo>
                  <a:pt x="0" y="0"/>
                </a:lnTo>
                <a:lnTo>
                  <a:pt x="0" y="1954856"/>
                </a:lnTo>
                <a:lnTo>
                  <a:pt x="1998459" y="1954856"/>
                </a:lnTo>
                <a:lnTo>
                  <a:pt x="1998459"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16" presetClass="entr" presetSubtype="21"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5555"/>
        </a:solidFill>
        <a:effectLst/>
      </p:bgPr>
    </p:bg>
    <p:spTree>
      <p:nvGrpSpPr>
        <p:cNvPr id="1" name=""/>
        <p:cNvGrpSpPr/>
        <p:nvPr/>
      </p:nvGrpSpPr>
      <p:grpSpPr>
        <a:xfrm>
          <a:off x="0" y="0"/>
          <a:ext cx="0" cy="0"/>
          <a:chOff x="0" y="0"/>
          <a:chExt cx="0" cy="0"/>
        </a:xfrm>
      </p:grpSpPr>
      <p:sp>
        <p:nvSpPr>
          <p:cNvPr id="2" name="Freeform 2"/>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5400000">
            <a:off x="16856489" y="9258300"/>
            <a:ext cx="402811" cy="416870"/>
            <a:chOff x="0" y="0"/>
            <a:chExt cx="537082" cy="555827"/>
          </a:xfrm>
        </p:grpSpPr>
        <p:sp>
          <p:nvSpPr>
            <p:cNvPr id="4" name="Freeform 4"/>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6" name="Group 6"/>
          <p:cNvGrpSpPr/>
          <p:nvPr/>
        </p:nvGrpSpPr>
        <p:grpSpPr>
          <a:xfrm rot="5400000">
            <a:off x="1035729" y="9258300"/>
            <a:ext cx="402811" cy="416870"/>
            <a:chOff x="0" y="0"/>
            <a:chExt cx="537082" cy="555827"/>
          </a:xfrm>
        </p:grpSpPr>
        <p:sp>
          <p:nvSpPr>
            <p:cNvPr id="7" name="Freeform 7"/>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9" name="Group 9"/>
          <p:cNvGrpSpPr/>
          <p:nvPr/>
        </p:nvGrpSpPr>
        <p:grpSpPr>
          <a:xfrm>
            <a:off x="1952090" y="3356398"/>
            <a:ext cx="14267849" cy="5437772"/>
            <a:chOff x="0" y="0"/>
            <a:chExt cx="2938046" cy="1119750"/>
          </a:xfrm>
        </p:grpSpPr>
        <p:sp>
          <p:nvSpPr>
            <p:cNvPr id="10" name="Freeform 10"/>
            <p:cNvSpPr/>
            <p:nvPr/>
          </p:nvSpPr>
          <p:spPr>
            <a:xfrm>
              <a:off x="0" y="0"/>
              <a:ext cx="2938046" cy="1119750"/>
            </a:xfrm>
            <a:custGeom>
              <a:avLst/>
              <a:gdLst/>
              <a:ahLst/>
              <a:cxnLst/>
              <a:rect l="l" t="t" r="r" b="b"/>
              <a:pathLst>
                <a:path w="2938046" h="1119750">
                  <a:moveTo>
                    <a:pt x="2813586" y="1119750"/>
                  </a:moveTo>
                  <a:lnTo>
                    <a:pt x="124460" y="1119750"/>
                  </a:lnTo>
                  <a:cubicBezTo>
                    <a:pt x="55880" y="1119750"/>
                    <a:pt x="0" y="1063870"/>
                    <a:pt x="0" y="995290"/>
                  </a:cubicBezTo>
                  <a:lnTo>
                    <a:pt x="0" y="124460"/>
                  </a:lnTo>
                  <a:cubicBezTo>
                    <a:pt x="0" y="55880"/>
                    <a:pt x="55880" y="0"/>
                    <a:pt x="124460" y="0"/>
                  </a:cubicBezTo>
                  <a:lnTo>
                    <a:pt x="2813586" y="0"/>
                  </a:lnTo>
                  <a:cubicBezTo>
                    <a:pt x="2882166" y="0"/>
                    <a:pt x="2938046" y="55880"/>
                    <a:pt x="2938046" y="124460"/>
                  </a:cubicBezTo>
                  <a:lnTo>
                    <a:pt x="2938046" y="995290"/>
                  </a:lnTo>
                  <a:cubicBezTo>
                    <a:pt x="2938046" y="1063870"/>
                    <a:pt x="2882166" y="1119750"/>
                    <a:pt x="2813586" y="1119750"/>
                  </a:cubicBezTo>
                  <a:close/>
                </a:path>
              </a:pathLst>
            </a:custGeom>
            <a:solidFill>
              <a:srgbClr val="FFFFFF"/>
            </a:solidFill>
          </p:spPr>
        </p:sp>
      </p:grpSp>
      <p:sp>
        <p:nvSpPr>
          <p:cNvPr id="11" name="TextBox 11"/>
          <p:cNvSpPr txBox="1"/>
          <p:nvPr/>
        </p:nvSpPr>
        <p:spPr>
          <a:xfrm>
            <a:off x="2281995" y="4094580"/>
            <a:ext cx="13505782" cy="4396819"/>
          </a:xfrm>
          <a:prstGeom prst="rect">
            <a:avLst/>
          </a:prstGeom>
        </p:spPr>
        <p:txBody>
          <a:bodyPr lIns="0" tIns="0" rIns="0" bIns="0" rtlCol="0" anchor="t">
            <a:spAutoFit/>
          </a:bodyPr>
          <a:lstStyle/>
          <a:p>
            <a:pPr algn="ctr">
              <a:lnSpc>
                <a:spcPts val="6999"/>
              </a:lnSpc>
            </a:pPr>
            <a:r>
              <a:rPr lang="en-US" sz="4999" dirty="0">
                <a:solidFill>
                  <a:srgbClr val="000060"/>
                </a:solidFill>
                <a:latin typeface="Ovo"/>
              </a:rPr>
              <a:t>Use your notes and the</a:t>
            </a:r>
          </a:p>
          <a:p>
            <a:pPr algn="ctr">
              <a:lnSpc>
                <a:spcPts val="6999"/>
              </a:lnSpc>
            </a:pPr>
            <a:r>
              <a:rPr lang="en-US" sz="4999" dirty="0">
                <a:solidFill>
                  <a:srgbClr val="000060"/>
                </a:solidFill>
                <a:latin typeface="Ovo"/>
              </a:rPr>
              <a:t>STAR technique:</a:t>
            </a:r>
          </a:p>
          <a:p>
            <a:pPr algn="ctr">
              <a:lnSpc>
                <a:spcPts val="6999"/>
              </a:lnSpc>
            </a:pPr>
            <a:r>
              <a:rPr lang="en-US" sz="4999" dirty="0">
                <a:solidFill>
                  <a:srgbClr val="000060"/>
                </a:solidFill>
                <a:latin typeface="Ovo"/>
              </a:rPr>
              <a:t>(Situation, Task, Action, Results)</a:t>
            </a:r>
          </a:p>
          <a:p>
            <a:pPr marL="0" lvl="0" indent="0" algn="ctr">
              <a:lnSpc>
                <a:spcPts val="6999"/>
              </a:lnSpc>
              <a:spcBef>
                <a:spcPct val="0"/>
              </a:spcBef>
            </a:pPr>
            <a:r>
              <a:rPr lang="en-US" sz="4999" dirty="0">
                <a:solidFill>
                  <a:srgbClr val="000060"/>
                </a:solidFill>
                <a:latin typeface="Ovo"/>
              </a:rPr>
              <a:t>to write at least 5 stories from your experience related to the job description.</a:t>
            </a:r>
          </a:p>
        </p:txBody>
      </p:sp>
      <p:grpSp>
        <p:nvGrpSpPr>
          <p:cNvPr id="12" name="Group 12"/>
          <p:cNvGrpSpPr/>
          <p:nvPr/>
        </p:nvGrpSpPr>
        <p:grpSpPr>
          <a:xfrm>
            <a:off x="7542965" y="1336836"/>
            <a:ext cx="3086100" cy="2941439"/>
            <a:chOff x="0" y="0"/>
            <a:chExt cx="812800" cy="774700"/>
          </a:xfrm>
        </p:grpSpPr>
        <p:sp>
          <p:nvSpPr>
            <p:cNvPr id="13" name="Freeform 1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2B3372"/>
            </a:solidFill>
          </p:spPr>
        </p:sp>
        <p:sp>
          <p:nvSpPr>
            <p:cNvPr id="14" name="TextBox 14"/>
            <p:cNvSpPr txBox="1"/>
            <p:nvPr/>
          </p:nvSpPr>
          <p:spPr>
            <a:xfrm>
              <a:off x="228600" y="257175"/>
              <a:ext cx="355600" cy="352425"/>
            </a:xfrm>
            <a:prstGeom prst="rect">
              <a:avLst/>
            </a:prstGeom>
          </p:spPr>
          <p:txBody>
            <a:bodyPr lIns="50800" tIns="50800" rIns="50800" bIns="50800" rtlCol="0" anchor="ctr"/>
            <a:lstStyle/>
            <a:p>
              <a:pPr algn="ctr">
                <a:lnSpc>
                  <a:spcPts val="2912"/>
                </a:lnSpc>
              </a:pPr>
              <a:endParaRPr/>
            </a:p>
          </p:txBody>
        </p:sp>
      </p:grpSp>
      <p:sp>
        <p:nvSpPr>
          <p:cNvPr id="15" name="Freeform 15"/>
          <p:cNvSpPr/>
          <p:nvPr/>
        </p:nvSpPr>
        <p:spPr>
          <a:xfrm rot="-1198221">
            <a:off x="537867" y="823424"/>
            <a:ext cx="5710420" cy="5046584"/>
          </a:xfrm>
          <a:custGeom>
            <a:avLst/>
            <a:gdLst/>
            <a:ahLst/>
            <a:cxnLst/>
            <a:rect l="l" t="t" r="r" b="b"/>
            <a:pathLst>
              <a:path w="5710420" h="5046584">
                <a:moveTo>
                  <a:pt x="0" y="0"/>
                </a:moveTo>
                <a:lnTo>
                  <a:pt x="5710420" y="0"/>
                </a:lnTo>
                <a:lnTo>
                  <a:pt x="5710420" y="5046584"/>
                </a:lnTo>
                <a:lnTo>
                  <a:pt x="0" y="5046584"/>
                </a:lnTo>
                <a:lnTo>
                  <a:pt x="0" y="0"/>
                </a:lnTo>
                <a:close/>
              </a:path>
            </a:pathLst>
          </a:custGeom>
          <a:blipFill>
            <a:blip r:embed="rId8"/>
            <a:stretch>
              <a:fillRect/>
            </a:stretch>
          </a:blipFill>
        </p:spPr>
      </p:sp>
      <p:sp>
        <p:nvSpPr>
          <p:cNvPr id="16" name="TextBox 16"/>
          <p:cNvSpPr txBox="1"/>
          <p:nvPr/>
        </p:nvSpPr>
        <p:spPr>
          <a:xfrm>
            <a:off x="3852718" y="246275"/>
            <a:ext cx="10582563" cy="1090561"/>
          </a:xfrm>
          <a:prstGeom prst="rect">
            <a:avLst/>
          </a:prstGeom>
        </p:spPr>
        <p:txBody>
          <a:bodyPr lIns="0" tIns="0" rIns="0" bIns="0" rtlCol="0" anchor="t">
            <a:spAutoFit/>
          </a:bodyPr>
          <a:lstStyle/>
          <a:p>
            <a:pPr marL="0" lvl="0" indent="0" algn="ctr">
              <a:lnSpc>
                <a:spcPts val="8640"/>
              </a:lnSpc>
              <a:spcBef>
                <a:spcPct val="0"/>
              </a:spcBef>
            </a:pPr>
            <a:r>
              <a:rPr lang="en-US" sz="7200" u="none" dirty="0">
                <a:solidFill>
                  <a:srgbClr val="FFFFFF"/>
                </a:solidFill>
                <a:latin typeface="Quattrocento Bold"/>
              </a:rPr>
              <a:t>Answer truthfully.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8285" y="1531645"/>
            <a:ext cx="8220921" cy="8776750"/>
            <a:chOff x="0" y="-9525"/>
            <a:chExt cx="10961227" cy="11702333"/>
          </a:xfrm>
        </p:grpSpPr>
        <p:sp>
          <p:nvSpPr>
            <p:cNvPr id="3" name="TextBox 3"/>
            <p:cNvSpPr txBox="1"/>
            <p:nvPr/>
          </p:nvSpPr>
          <p:spPr>
            <a:xfrm>
              <a:off x="0" y="-9525"/>
              <a:ext cx="8138927" cy="4333667"/>
            </a:xfrm>
            <a:prstGeom prst="rect">
              <a:avLst/>
            </a:prstGeom>
          </p:spPr>
          <p:txBody>
            <a:bodyPr lIns="0" tIns="0" rIns="0" bIns="0" rtlCol="0" anchor="t">
              <a:spAutoFit/>
            </a:bodyPr>
            <a:lstStyle/>
            <a:p>
              <a:pPr marL="0" lvl="0" indent="0" algn="l">
                <a:lnSpc>
                  <a:spcPts val="8640"/>
                </a:lnSpc>
                <a:spcBef>
                  <a:spcPct val="0"/>
                </a:spcBef>
              </a:pPr>
              <a:r>
                <a:rPr lang="en-US" sz="7200" u="none" dirty="0">
                  <a:solidFill>
                    <a:srgbClr val="2E377F"/>
                  </a:solidFill>
                  <a:latin typeface="Quattrocento Bold"/>
                </a:rPr>
                <a:t>What does the company want?</a:t>
              </a:r>
            </a:p>
          </p:txBody>
        </p:sp>
        <p:sp>
          <p:nvSpPr>
            <p:cNvPr id="4" name="TextBox 4"/>
            <p:cNvSpPr txBox="1"/>
            <p:nvPr/>
          </p:nvSpPr>
          <p:spPr>
            <a:xfrm>
              <a:off x="0" y="5023577"/>
              <a:ext cx="10961227" cy="5074380"/>
            </a:xfrm>
            <a:prstGeom prst="rect">
              <a:avLst/>
            </a:prstGeom>
          </p:spPr>
          <p:txBody>
            <a:bodyPr wrap="square" lIns="0" tIns="0" rIns="0" bIns="0" rtlCol="0" anchor="t">
              <a:spAutoFit/>
            </a:bodyPr>
            <a:lstStyle/>
            <a:p>
              <a:pPr marL="0" lvl="0" indent="0" algn="l">
                <a:lnSpc>
                  <a:spcPts val="4899"/>
                </a:lnSpc>
                <a:spcBef>
                  <a:spcPct val="0"/>
                </a:spcBef>
              </a:pPr>
              <a:r>
                <a:rPr lang="en-US" sz="5400" u="none" dirty="0">
                  <a:solidFill>
                    <a:srgbClr val="0070C0"/>
                  </a:solidFill>
                  <a:latin typeface="Ovo"/>
                </a:rPr>
                <a:t>This question is something both parties need to think about. Study the company you're applying for and prove why you're the person for the job.</a:t>
              </a:r>
            </a:p>
          </p:txBody>
        </p:sp>
        <p:grpSp>
          <p:nvGrpSpPr>
            <p:cNvPr id="5" name="Group 5"/>
            <p:cNvGrpSpPr/>
            <p:nvPr/>
          </p:nvGrpSpPr>
          <p:grpSpPr>
            <a:xfrm>
              <a:off x="0" y="10905408"/>
              <a:ext cx="1600889" cy="787400"/>
              <a:chOff x="0" y="0"/>
              <a:chExt cx="2537409" cy="1248029"/>
            </a:xfrm>
          </p:grpSpPr>
          <p:sp>
            <p:nvSpPr>
              <p:cNvPr id="6" name="Freeform 6"/>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FF5555"/>
              </a:solidFill>
            </p:spPr>
          </p:sp>
        </p:grpSp>
        <p:grpSp>
          <p:nvGrpSpPr>
            <p:cNvPr id="7" name="Group 7"/>
            <p:cNvGrpSpPr/>
            <p:nvPr/>
          </p:nvGrpSpPr>
          <p:grpSpPr>
            <a:xfrm>
              <a:off x="681911" y="11200063"/>
              <a:ext cx="492646" cy="198089"/>
              <a:chOff x="0" y="0"/>
              <a:chExt cx="1263395" cy="508000"/>
            </a:xfrm>
          </p:grpSpPr>
          <p:sp>
            <p:nvSpPr>
              <p:cNvPr id="8" name="Freeform 8"/>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9" name="Freeform 9"/>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sp>
        <p:nvSpPr>
          <p:cNvPr id="10" name="AutoShape 10"/>
          <p:cNvSpPr/>
          <p:nvPr/>
        </p:nvSpPr>
        <p:spPr>
          <a:xfrm>
            <a:off x="12629358" y="-16887"/>
            <a:ext cx="5658642" cy="10303887"/>
          </a:xfrm>
          <a:prstGeom prst="rect">
            <a:avLst/>
          </a:prstGeom>
          <a:solidFill>
            <a:srgbClr val="FF5555"/>
          </a:solidFill>
        </p:spPr>
      </p:sp>
      <p:sp>
        <p:nvSpPr>
          <p:cNvPr id="11" name="Freeform 11"/>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rot="-5400000">
            <a:off x="16856489" y="9258300"/>
            <a:ext cx="402811" cy="416870"/>
            <a:chOff x="0" y="0"/>
            <a:chExt cx="537082" cy="555827"/>
          </a:xfrm>
        </p:grpSpPr>
        <p:sp>
          <p:nvSpPr>
            <p:cNvPr id="13" name="Freeform 13"/>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5" name="Freeform 15"/>
          <p:cNvSpPr/>
          <p:nvPr/>
        </p:nvSpPr>
        <p:spPr>
          <a:xfrm rot="-5400000" flipH="1">
            <a:off x="8865700" y="2041029"/>
            <a:ext cx="2121351" cy="2075067"/>
          </a:xfrm>
          <a:custGeom>
            <a:avLst/>
            <a:gdLst/>
            <a:ahLst/>
            <a:cxnLst/>
            <a:rect l="l" t="t" r="r" b="b"/>
            <a:pathLst>
              <a:path w="2121351" h="2075067">
                <a:moveTo>
                  <a:pt x="2121352" y="0"/>
                </a:moveTo>
                <a:lnTo>
                  <a:pt x="0" y="0"/>
                </a:lnTo>
                <a:lnTo>
                  <a:pt x="0" y="2075067"/>
                </a:lnTo>
                <a:lnTo>
                  <a:pt x="2121352" y="2075067"/>
                </a:lnTo>
                <a:lnTo>
                  <a:pt x="2121352"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flipH="1">
            <a:off x="9553265" y="4294813"/>
            <a:ext cx="6381889" cy="6347079"/>
          </a:xfrm>
          <a:custGeom>
            <a:avLst/>
            <a:gdLst/>
            <a:ahLst/>
            <a:cxnLst/>
            <a:rect l="l" t="t" r="r" b="b"/>
            <a:pathLst>
              <a:path w="6381889" h="6347079">
                <a:moveTo>
                  <a:pt x="6381889" y="0"/>
                </a:moveTo>
                <a:lnTo>
                  <a:pt x="0" y="0"/>
                </a:lnTo>
                <a:lnTo>
                  <a:pt x="0" y="6347079"/>
                </a:lnTo>
                <a:lnTo>
                  <a:pt x="6381889" y="6347079"/>
                </a:lnTo>
                <a:lnTo>
                  <a:pt x="6381889"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7" name="Group 17"/>
          <p:cNvGrpSpPr/>
          <p:nvPr/>
        </p:nvGrpSpPr>
        <p:grpSpPr>
          <a:xfrm rot="-10800000">
            <a:off x="1028700" y="9265329"/>
            <a:ext cx="416870" cy="402811"/>
            <a:chOff x="0" y="0"/>
            <a:chExt cx="555827" cy="537082"/>
          </a:xfrm>
        </p:grpSpPr>
        <p:sp>
          <p:nvSpPr>
            <p:cNvPr id="18" name="Freeform 18"/>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963203" y="5086350"/>
            <a:ext cx="7681860" cy="1327415"/>
          </a:xfrm>
          <a:prstGeom prst="rect">
            <a:avLst/>
          </a:prstGeom>
        </p:spPr>
        <p:txBody>
          <a:bodyPr wrap="square" lIns="0" tIns="0" rIns="0" bIns="0" rtlCol="0" anchor="t">
            <a:spAutoFit/>
          </a:bodyPr>
          <a:lstStyle/>
          <a:p>
            <a:pPr marL="0" lvl="0" indent="0" algn="l">
              <a:lnSpc>
                <a:spcPts val="3359"/>
              </a:lnSpc>
              <a:spcBef>
                <a:spcPct val="0"/>
              </a:spcBef>
            </a:pPr>
            <a:r>
              <a:rPr lang="en-US" sz="3600" u="none" dirty="0">
                <a:solidFill>
                  <a:srgbClr val="2E377F"/>
                </a:solidFill>
                <a:latin typeface="Ovo"/>
              </a:rPr>
              <a:t>Remember that if you're going to be hired, you'll have to prove everything you said in your interview.</a:t>
            </a:r>
          </a:p>
        </p:txBody>
      </p:sp>
      <p:sp>
        <p:nvSpPr>
          <p:cNvPr id="3" name="TextBox 3"/>
          <p:cNvSpPr txBox="1"/>
          <p:nvPr/>
        </p:nvSpPr>
        <p:spPr>
          <a:xfrm>
            <a:off x="9963202" y="7425677"/>
            <a:ext cx="7681861" cy="1327415"/>
          </a:xfrm>
          <a:prstGeom prst="rect">
            <a:avLst/>
          </a:prstGeom>
        </p:spPr>
        <p:txBody>
          <a:bodyPr wrap="square" lIns="0" tIns="0" rIns="0" bIns="0" rtlCol="0" anchor="t">
            <a:spAutoFit/>
          </a:bodyPr>
          <a:lstStyle/>
          <a:p>
            <a:pPr marL="0" lvl="0" indent="0" algn="l">
              <a:lnSpc>
                <a:spcPts val="3359"/>
              </a:lnSpc>
              <a:spcBef>
                <a:spcPct val="0"/>
              </a:spcBef>
            </a:pPr>
            <a:r>
              <a:rPr lang="en-US" sz="3600" u="none" dirty="0">
                <a:solidFill>
                  <a:srgbClr val="2E377F"/>
                </a:solidFill>
                <a:latin typeface="Ovo"/>
              </a:rPr>
              <a:t>It's best to be honest about your skills so they have a clear picture of how you can contribute to the company.</a:t>
            </a:r>
          </a:p>
        </p:txBody>
      </p:sp>
      <p:grpSp>
        <p:nvGrpSpPr>
          <p:cNvPr id="4" name="Group 4"/>
          <p:cNvGrpSpPr/>
          <p:nvPr/>
        </p:nvGrpSpPr>
        <p:grpSpPr>
          <a:xfrm>
            <a:off x="-990454" y="-5942788"/>
            <a:ext cx="20268907" cy="10156556"/>
            <a:chOff x="0" y="0"/>
            <a:chExt cx="6856396" cy="3435674"/>
          </a:xfrm>
        </p:grpSpPr>
        <p:sp>
          <p:nvSpPr>
            <p:cNvPr id="5" name="Freeform 5"/>
            <p:cNvSpPr/>
            <p:nvPr/>
          </p:nvSpPr>
          <p:spPr>
            <a:xfrm>
              <a:off x="0" y="0"/>
              <a:ext cx="6856396" cy="3435674"/>
            </a:xfrm>
            <a:custGeom>
              <a:avLst/>
              <a:gdLst/>
              <a:ahLst/>
              <a:cxnLst/>
              <a:rect l="l" t="t" r="r" b="b"/>
              <a:pathLst>
                <a:path w="6856396" h="3435674">
                  <a:moveTo>
                    <a:pt x="6731936" y="3435674"/>
                  </a:moveTo>
                  <a:lnTo>
                    <a:pt x="124460" y="3435674"/>
                  </a:lnTo>
                  <a:cubicBezTo>
                    <a:pt x="55880" y="3435674"/>
                    <a:pt x="0" y="3379794"/>
                    <a:pt x="0" y="3311214"/>
                  </a:cubicBezTo>
                  <a:lnTo>
                    <a:pt x="0" y="124460"/>
                  </a:lnTo>
                  <a:cubicBezTo>
                    <a:pt x="0" y="55880"/>
                    <a:pt x="55880" y="0"/>
                    <a:pt x="124460" y="0"/>
                  </a:cubicBezTo>
                  <a:lnTo>
                    <a:pt x="6731936" y="0"/>
                  </a:lnTo>
                  <a:cubicBezTo>
                    <a:pt x="6800516" y="0"/>
                    <a:pt x="6856396" y="55880"/>
                    <a:pt x="6856396" y="124460"/>
                  </a:cubicBezTo>
                  <a:lnTo>
                    <a:pt x="6856396" y="3311215"/>
                  </a:lnTo>
                  <a:cubicBezTo>
                    <a:pt x="6856396" y="3379794"/>
                    <a:pt x="6800516" y="3435674"/>
                    <a:pt x="6731936" y="3435674"/>
                  </a:cubicBezTo>
                  <a:close/>
                </a:path>
              </a:pathLst>
            </a:custGeom>
            <a:solidFill>
              <a:srgbClr val="FF5555"/>
            </a:solidFill>
          </p:spPr>
        </p:sp>
      </p:grpSp>
      <p:sp>
        <p:nvSpPr>
          <p:cNvPr id="6" name="TextBox 6"/>
          <p:cNvSpPr txBox="1"/>
          <p:nvPr/>
        </p:nvSpPr>
        <p:spPr>
          <a:xfrm>
            <a:off x="1023833" y="1554432"/>
            <a:ext cx="12912237" cy="1101083"/>
          </a:xfrm>
          <a:prstGeom prst="rect">
            <a:avLst/>
          </a:prstGeom>
        </p:spPr>
        <p:txBody>
          <a:bodyPr lIns="0" tIns="0" rIns="0" bIns="0" rtlCol="0" anchor="t">
            <a:spAutoFit/>
          </a:bodyPr>
          <a:lstStyle/>
          <a:p>
            <a:pPr marL="0" lvl="0" indent="0" algn="l">
              <a:lnSpc>
                <a:spcPts val="8640"/>
              </a:lnSpc>
              <a:spcBef>
                <a:spcPct val="0"/>
              </a:spcBef>
            </a:pPr>
            <a:r>
              <a:rPr lang="en-US" sz="7200" u="none" dirty="0">
                <a:solidFill>
                  <a:srgbClr val="FFFFFF"/>
                </a:solidFill>
                <a:latin typeface="Quattrocento Bold"/>
              </a:rPr>
              <a:t>Don’t Oversell yourself.</a:t>
            </a:r>
          </a:p>
        </p:txBody>
      </p:sp>
      <p:grpSp>
        <p:nvGrpSpPr>
          <p:cNvPr id="7" name="Group 7"/>
          <p:cNvGrpSpPr/>
          <p:nvPr/>
        </p:nvGrpSpPr>
        <p:grpSpPr>
          <a:xfrm>
            <a:off x="16849459" y="9265329"/>
            <a:ext cx="416870" cy="402811"/>
            <a:chOff x="0" y="0"/>
            <a:chExt cx="555827" cy="537082"/>
          </a:xfrm>
        </p:grpSpPr>
        <p:sp>
          <p:nvSpPr>
            <p:cNvPr id="8" name="Freeform 8"/>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0" name="Freeform 10"/>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657749" y="4658748"/>
            <a:ext cx="3992796" cy="5674516"/>
          </a:xfrm>
          <a:custGeom>
            <a:avLst/>
            <a:gdLst/>
            <a:ahLst/>
            <a:cxnLst/>
            <a:rect l="l" t="t" r="r" b="b"/>
            <a:pathLst>
              <a:path w="3992796" h="5674516">
                <a:moveTo>
                  <a:pt x="0" y="0"/>
                </a:moveTo>
                <a:lnTo>
                  <a:pt x="3992796" y="0"/>
                </a:lnTo>
                <a:lnTo>
                  <a:pt x="3992796" y="5674516"/>
                </a:lnTo>
                <a:lnTo>
                  <a:pt x="0" y="5674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2" name="Group 12"/>
          <p:cNvGrpSpPr/>
          <p:nvPr/>
        </p:nvGrpSpPr>
        <p:grpSpPr>
          <a:xfrm>
            <a:off x="8511547" y="5278962"/>
            <a:ext cx="954505" cy="944092"/>
            <a:chOff x="0" y="0"/>
            <a:chExt cx="1272674" cy="1258790"/>
          </a:xfrm>
        </p:grpSpPr>
        <p:sp>
          <p:nvSpPr>
            <p:cNvPr id="13" name="Freeform 13"/>
            <p:cNvSpPr/>
            <p:nvPr/>
          </p:nvSpPr>
          <p:spPr>
            <a:xfrm>
              <a:off x="0" y="0"/>
              <a:ext cx="1272674" cy="1258790"/>
            </a:xfrm>
            <a:custGeom>
              <a:avLst/>
              <a:gdLst/>
              <a:ahLst/>
              <a:cxnLst/>
              <a:rect l="l" t="t" r="r" b="b"/>
              <a:pathLst>
                <a:path w="1272674" h="1258790">
                  <a:moveTo>
                    <a:pt x="0" y="0"/>
                  </a:moveTo>
                  <a:lnTo>
                    <a:pt x="1272674" y="0"/>
                  </a:lnTo>
                  <a:lnTo>
                    <a:pt x="1272674" y="1258790"/>
                  </a:lnTo>
                  <a:lnTo>
                    <a:pt x="0" y="12587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233538" y="374060"/>
              <a:ext cx="805597" cy="501146"/>
            </a:xfrm>
            <a:prstGeom prst="rect">
              <a:avLst/>
            </a:prstGeom>
          </p:spPr>
          <p:txBody>
            <a:bodyPr lIns="0" tIns="0" rIns="0" bIns="0" rtlCol="0" anchor="t">
              <a:spAutoFit/>
            </a:bodyPr>
            <a:lstStyle/>
            <a:p>
              <a:pPr marL="0" lvl="0" indent="0" algn="ctr">
                <a:lnSpc>
                  <a:spcPts val="2912"/>
                </a:lnSpc>
                <a:spcBef>
                  <a:spcPct val="0"/>
                </a:spcBef>
              </a:pPr>
              <a:r>
                <a:rPr lang="en-US" sz="2427" u="none">
                  <a:solidFill>
                    <a:srgbClr val="FFFFFF"/>
                  </a:solidFill>
                  <a:latin typeface="Quattrocento Bold"/>
                </a:rPr>
                <a:t>01</a:t>
              </a:r>
            </a:p>
          </p:txBody>
        </p:sp>
      </p:grpSp>
      <p:grpSp>
        <p:nvGrpSpPr>
          <p:cNvPr id="15" name="Group 15"/>
          <p:cNvGrpSpPr/>
          <p:nvPr/>
        </p:nvGrpSpPr>
        <p:grpSpPr>
          <a:xfrm>
            <a:off x="8511547" y="7618289"/>
            <a:ext cx="954505" cy="944092"/>
            <a:chOff x="0" y="0"/>
            <a:chExt cx="1272674" cy="1258790"/>
          </a:xfrm>
        </p:grpSpPr>
        <p:sp>
          <p:nvSpPr>
            <p:cNvPr id="16" name="Freeform 16"/>
            <p:cNvSpPr/>
            <p:nvPr/>
          </p:nvSpPr>
          <p:spPr>
            <a:xfrm>
              <a:off x="0" y="0"/>
              <a:ext cx="1272674" cy="1258790"/>
            </a:xfrm>
            <a:custGeom>
              <a:avLst/>
              <a:gdLst/>
              <a:ahLst/>
              <a:cxnLst/>
              <a:rect l="l" t="t" r="r" b="b"/>
              <a:pathLst>
                <a:path w="1272674" h="1258790">
                  <a:moveTo>
                    <a:pt x="0" y="0"/>
                  </a:moveTo>
                  <a:lnTo>
                    <a:pt x="1272674" y="0"/>
                  </a:lnTo>
                  <a:lnTo>
                    <a:pt x="1272674" y="1258790"/>
                  </a:lnTo>
                  <a:lnTo>
                    <a:pt x="0" y="12587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TextBox 17"/>
            <p:cNvSpPr txBox="1"/>
            <p:nvPr/>
          </p:nvSpPr>
          <p:spPr>
            <a:xfrm>
              <a:off x="233538" y="374060"/>
              <a:ext cx="805597" cy="501146"/>
            </a:xfrm>
            <a:prstGeom prst="rect">
              <a:avLst/>
            </a:prstGeom>
          </p:spPr>
          <p:txBody>
            <a:bodyPr lIns="0" tIns="0" rIns="0" bIns="0" rtlCol="0" anchor="t">
              <a:spAutoFit/>
            </a:bodyPr>
            <a:lstStyle/>
            <a:p>
              <a:pPr marL="0" lvl="0" indent="0" algn="ctr">
                <a:lnSpc>
                  <a:spcPts val="2912"/>
                </a:lnSpc>
                <a:spcBef>
                  <a:spcPct val="0"/>
                </a:spcBef>
              </a:pPr>
              <a:r>
                <a:rPr lang="en-US" sz="2427" u="none" dirty="0">
                  <a:solidFill>
                    <a:srgbClr val="FFFFFF"/>
                  </a:solidFill>
                  <a:latin typeface="Quattrocento Bold"/>
                </a:rPr>
                <a:t>02</a:t>
              </a:r>
            </a:p>
          </p:txBody>
        </p:sp>
      </p:grpSp>
      <p:sp>
        <p:nvSpPr>
          <p:cNvPr id="18" name="Freeform 18"/>
          <p:cNvSpPr/>
          <p:nvPr/>
        </p:nvSpPr>
        <p:spPr>
          <a:xfrm rot="-2407563" flipV="1">
            <a:off x="5574902" y="4101099"/>
            <a:ext cx="2921019" cy="1115298"/>
          </a:xfrm>
          <a:custGeom>
            <a:avLst/>
            <a:gdLst/>
            <a:ahLst/>
            <a:cxnLst/>
            <a:rect l="l" t="t" r="r" b="b"/>
            <a:pathLst>
              <a:path w="2921019" h="1115298">
                <a:moveTo>
                  <a:pt x="0" y="1115298"/>
                </a:moveTo>
                <a:lnTo>
                  <a:pt x="2921019" y="1115298"/>
                </a:lnTo>
                <a:lnTo>
                  <a:pt x="2921019" y="0"/>
                </a:lnTo>
                <a:lnTo>
                  <a:pt x="0" y="0"/>
                </a:lnTo>
                <a:lnTo>
                  <a:pt x="0" y="1115298"/>
                </a:lnTo>
                <a:close/>
              </a:path>
            </a:pathLst>
          </a:custGeom>
          <a:blipFill>
            <a:blip r:embed="rId12">
              <a:extLst>
                <a:ext uri="{96DAC541-7B7A-43D3-8B79-37D633B846F1}">
                  <asvg:svgBlip xmlns:asvg="http://schemas.microsoft.com/office/drawing/2016/SVG/main" r:embed="rId13"/>
                </a:ext>
              </a:extLst>
            </a:blip>
            <a:stretch>
              <a:fillRect/>
            </a:stretch>
          </a:blipFill>
        </p:spPr>
      </p:sp>
      <p:pic>
        <p:nvPicPr>
          <p:cNvPr id="20" name="Graphic 19" descr="No sign">
            <a:extLst>
              <a:ext uri="{FF2B5EF4-FFF2-40B4-BE49-F238E27FC236}">
                <a16:creationId xmlns:a16="http://schemas.microsoft.com/office/drawing/2014/main" id="{C929DAB0-8D87-4D5B-99F2-79AE82517E2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28716" y="-1680337"/>
            <a:ext cx="3250861" cy="3250861"/>
          </a:xfrm>
          <a:prstGeom prst="rect">
            <a:avLst/>
          </a:prstGeom>
        </p:spPr>
      </p:pic>
      <p:pic>
        <p:nvPicPr>
          <p:cNvPr id="22" name="Graphic 21" descr="Moustache face with no fill">
            <a:extLst>
              <a:ext uri="{FF2B5EF4-FFF2-40B4-BE49-F238E27FC236}">
                <a16:creationId xmlns:a16="http://schemas.microsoft.com/office/drawing/2014/main" id="{23871BFE-CC95-48B5-A291-33486506DBF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986516" y="479542"/>
            <a:ext cx="3250861" cy="3250861"/>
          </a:xfrm>
          <a:prstGeom prst="rect">
            <a:avLst/>
          </a:prstGeom>
        </p:spPr>
      </p:pic>
      <p:pic>
        <p:nvPicPr>
          <p:cNvPr id="24" name="Graphic 23" descr="Close">
            <a:extLst>
              <a:ext uri="{FF2B5EF4-FFF2-40B4-BE49-F238E27FC236}">
                <a16:creationId xmlns:a16="http://schemas.microsoft.com/office/drawing/2014/main" id="{668779D1-C410-467D-AA4E-621A5A8076D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394203" y="-1940072"/>
            <a:ext cx="3250861" cy="325086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1"/>
                                        </p:tgtEl>
                                        <p:attrNameLst>
                                          <p:attrName>r</p:attrName>
                                        </p:attrNameLst>
                                      </p:cBhvr>
                                    </p:animRot>
                                  </p:childTnLst>
                                </p:cTn>
                              </p:par>
                            </p:childTnLst>
                          </p:cTn>
                        </p:par>
                        <p:par>
                          <p:cTn id="7" fill="hold">
                            <p:stCondLst>
                              <p:cond delay="2000"/>
                            </p:stCondLst>
                            <p:childTnLst>
                              <p:par>
                                <p:cTn id="8" presetID="16" presetClass="entr" presetSubtype="2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par>
                          <p:cTn id="11" fill="hold">
                            <p:stCondLst>
                              <p:cond delay="2500"/>
                            </p:stCondLst>
                            <p:childTnLst>
                              <p:par>
                                <p:cTn id="12" presetID="53" presetClass="entr" presetSubtype="16"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childTnLst>
                                </p:cTn>
                              </p:par>
                            </p:childTnLst>
                          </p:cTn>
                        </p:par>
                        <p:par>
                          <p:cTn id="17" fill="hold">
                            <p:stCondLst>
                              <p:cond delay="3000"/>
                            </p:stCondLst>
                            <p:childTnLst>
                              <p:par>
                                <p:cTn id="18" presetID="6" presetClass="entr" presetSubtype="16"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ircle(in)">
                                      <p:cBhvr>
                                        <p:cTn id="20" dur="2000"/>
                                        <p:tgtEl>
                                          <p:spTgt spid="12"/>
                                        </p:tgtEl>
                                      </p:cBhvr>
                                    </p:animEffect>
                                  </p:childTnLst>
                                </p:cTn>
                              </p:par>
                            </p:childTnLst>
                          </p:cTn>
                        </p:par>
                        <p:par>
                          <p:cTn id="21" fill="hold">
                            <p:stCondLst>
                              <p:cond delay="5000"/>
                            </p:stCondLst>
                            <p:childTnLst>
                              <p:par>
                                <p:cTn id="22" presetID="42"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6000"/>
                            </p:stCondLst>
                            <p:childTnLst>
                              <p:par>
                                <p:cTn id="28" presetID="53" presetClass="entr" presetSubtype="16"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animEffect transition="in" filter="fade">
                                      <p:cBhvr>
                                        <p:cTn id="32" dur="500"/>
                                        <p:tgtEl>
                                          <p:spTgt spid="20"/>
                                        </p:tgtEl>
                                      </p:cBhvr>
                                    </p:animEffect>
                                  </p:childTnLst>
                                </p:cTn>
                              </p:par>
                            </p:childTnLst>
                          </p:cTn>
                        </p:par>
                        <p:par>
                          <p:cTn id="33" fill="hold">
                            <p:stCondLst>
                              <p:cond delay="6500"/>
                            </p:stCondLst>
                            <p:childTnLst>
                              <p:par>
                                <p:cTn id="34" presetID="6" presetClass="entr" presetSubtype="16"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ircle(in)">
                                      <p:cBhvr>
                                        <p:cTn id="36" dur="2000"/>
                                        <p:tgtEl>
                                          <p:spTgt spid="15"/>
                                        </p:tgtEl>
                                      </p:cBhvr>
                                    </p:animEffect>
                                  </p:childTnLst>
                                </p:cTn>
                              </p:par>
                            </p:childTnLst>
                          </p:cTn>
                        </p:par>
                        <p:par>
                          <p:cTn id="37" fill="hold">
                            <p:stCondLst>
                              <p:cond delay="8500"/>
                            </p:stCondLst>
                            <p:childTnLst>
                              <p:par>
                                <p:cTn id="38" presetID="42" presetClass="entr" presetSubtype="0"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
                                          </p:val>
                                        </p:tav>
                                        <p:tav tm="100000">
                                          <p:val>
                                            <p:strVal val="#ppt_x"/>
                                          </p:val>
                                        </p:tav>
                                      </p:tavLst>
                                    </p:anim>
                                    <p:anim calcmode="lin" valueType="num">
                                      <p:cBhvr>
                                        <p:cTn id="42" dur="1000" fill="hold"/>
                                        <p:tgtEl>
                                          <p:spTgt spid="3"/>
                                        </p:tgtEl>
                                        <p:attrNameLst>
                                          <p:attrName>ppt_y</p:attrName>
                                        </p:attrNameLst>
                                      </p:cBhvr>
                                      <p:tavLst>
                                        <p:tav tm="0">
                                          <p:val>
                                            <p:strVal val="#ppt_y+.1"/>
                                          </p:val>
                                        </p:tav>
                                        <p:tav tm="100000">
                                          <p:val>
                                            <p:strVal val="#ppt_y"/>
                                          </p:val>
                                        </p:tav>
                                      </p:tavLst>
                                    </p:anim>
                                  </p:childTnLst>
                                </p:cTn>
                              </p:par>
                            </p:childTnLst>
                          </p:cTn>
                        </p:par>
                        <p:par>
                          <p:cTn id="43" fill="hold">
                            <p:stCondLst>
                              <p:cond delay="9500"/>
                            </p:stCondLst>
                            <p:childTnLst>
                              <p:par>
                                <p:cTn id="44" presetID="53" presetClass="entr" presetSubtype="16"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D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553623"/>
            <a:ext cx="5791833" cy="1031681"/>
            <a:chOff x="0" y="0"/>
            <a:chExt cx="10744534" cy="1913890"/>
          </a:xfrm>
        </p:grpSpPr>
        <p:sp>
          <p:nvSpPr>
            <p:cNvPr id="3" name="Freeform 3"/>
            <p:cNvSpPr/>
            <p:nvPr/>
          </p:nvSpPr>
          <p:spPr>
            <a:xfrm>
              <a:off x="0" y="0"/>
              <a:ext cx="10744533" cy="1913890"/>
            </a:xfrm>
            <a:custGeom>
              <a:avLst/>
              <a:gdLst/>
              <a:ahLst/>
              <a:cxnLst/>
              <a:rect l="l" t="t" r="r" b="b"/>
              <a:pathLst>
                <a:path w="10744533" h="1913890">
                  <a:moveTo>
                    <a:pt x="0" y="0"/>
                  </a:moveTo>
                  <a:lnTo>
                    <a:pt x="0" y="1913890"/>
                  </a:lnTo>
                  <a:lnTo>
                    <a:pt x="10744533" y="1913890"/>
                  </a:lnTo>
                  <a:lnTo>
                    <a:pt x="10744533" y="0"/>
                  </a:lnTo>
                  <a:lnTo>
                    <a:pt x="0" y="0"/>
                  </a:lnTo>
                  <a:close/>
                  <a:moveTo>
                    <a:pt x="10683573" y="1852930"/>
                  </a:moveTo>
                  <a:lnTo>
                    <a:pt x="59690" y="1852930"/>
                  </a:lnTo>
                  <a:lnTo>
                    <a:pt x="59690" y="59690"/>
                  </a:lnTo>
                  <a:lnTo>
                    <a:pt x="10683573" y="59690"/>
                  </a:lnTo>
                  <a:lnTo>
                    <a:pt x="10683573" y="1852930"/>
                  </a:lnTo>
                  <a:close/>
                </a:path>
              </a:pathLst>
            </a:custGeom>
            <a:solidFill>
              <a:srgbClr val="EFEEE9"/>
            </a:solidFill>
          </p:spPr>
        </p:sp>
      </p:grpSp>
      <p:sp>
        <p:nvSpPr>
          <p:cNvPr id="4" name="TextBox 4"/>
          <p:cNvSpPr txBox="1"/>
          <p:nvPr/>
        </p:nvSpPr>
        <p:spPr>
          <a:xfrm>
            <a:off x="1028700" y="647700"/>
            <a:ext cx="8431529" cy="1120740"/>
          </a:xfrm>
          <a:prstGeom prst="rect">
            <a:avLst/>
          </a:prstGeom>
        </p:spPr>
        <p:txBody>
          <a:bodyPr lIns="0" tIns="0" rIns="0" bIns="0" rtlCol="0" anchor="t">
            <a:spAutoFit/>
          </a:bodyPr>
          <a:lstStyle/>
          <a:p>
            <a:pPr marL="0" lvl="0" indent="0" algn="l">
              <a:lnSpc>
                <a:spcPts val="9099"/>
              </a:lnSpc>
              <a:spcBef>
                <a:spcPct val="0"/>
              </a:spcBef>
            </a:pPr>
            <a:r>
              <a:rPr lang="en-US" sz="6499" dirty="0">
                <a:solidFill>
                  <a:srgbClr val="2E377F"/>
                </a:solidFill>
                <a:latin typeface="Quattrocento Bold"/>
              </a:rPr>
              <a:t>Interview Etiquettes</a:t>
            </a:r>
          </a:p>
        </p:txBody>
      </p:sp>
      <p:sp>
        <p:nvSpPr>
          <p:cNvPr id="5" name="TextBox 5"/>
          <p:cNvSpPr txBox="1"/>
          <p:nvPr/>
        </p:nvSpPr>
        <p:spPr>
          <a:xfrm>
            <a:off x="1028700" y="1996067"/>
            <a:ext cx="8667200" cy="8414390"/>
          </a:xfrm>
          <a:prstGeom prst="rect">
            <a:avLst/>
          </a:prstGeom>
        </p:spPr>
        <p:txBody>
          <a:bodyPr lIns="0" tIns="0" rIns="0" bIns="0" rtlCol="0" anchor="t">
            <a:spAutoFit/>
          </a:bodyPr>
          <a:lstStyle/>
          <a:p>
            <a:pPr>
              <a:lnSpc>
                <a:spcPts val="3920"/>
              </a:lnSpc>
            </a:pPr>
            <a:r>
              <a:rPr lang="en-US" sz="2800" dirty="0">
                <a:solidFill>
                  <a:srgbClr val="2E377F"/>
                </a:solidFill>
                <a:latin typeface="Quattrocento Bold"/>
              </a:rPr>
              <a:t>For online interviews:</a:t>
            </a:r>
          </a:p>
          <a:p>
            <a:pPr marL="604521" lvl="1" indent="-302261">
              <a:lnSpc>
                <a:spcPts val="3920"/>
              </a:lnSpc>
              <a:buFont typeface="Arial"/>
              <a:buChar char="•"/>
            </a:pPr>
            <a:r>
              <a:rPr lang="en-US" sz="2800" dirty="0">
                <a:solidFill>
                  <a:schemeClr val="accent6">
                    <a:lumMod val="50000"/>
                  </a:schemeClr>
                </a:solidFill>
                <a:latin typeface="Quattrocento Bold"/>
              </a:rPr>
              <a:t>Test the technology beforehand to ensure that your microphone, speakers, and internet connection are working properly.</a:t>
            </a:r>
          </a:p>
          <a:p>
            <a:pPr marL="604521" lvl="1" indent="-302261">
              <a:lnSpc>
                <a:spcPts val="3920"/>
              </a:lnSpc>
              <a:buFont typeface="Arial"/>
              <a:buChar char="•"/>
            </a:pPr>
            <a:r>
              <a:rPr lang="en-US" sz="2800" dirty="0">
                <a:solidFill>
                  <a:schemeClr val="accent5">
                    <a:lumMod val="50000"/>
                  </a:schemeClr>
                </a:solidFill>
                <a:latin typeface="Quattrocento Bold"/>
              </a:rPr>
              <a:t>Dress professionally and choose a quiet location with minimal background noise and no distractions</a:t>
            </a:r>
            <a:r>
              <a:rPr lang="en-US" sz="2800" dirty="0">
                <a:solidFill>
                  <a:schemeClr val="accent5">
                    <a:lumMod val="50000"/>
                  </a:schemeClr>
                </a:solidFill>
                <a:latin typeface="Quattrocento"/>
              </a:rPr>
              <a:t>.</a:t>
            </a:r>
          </a:p>
          <a:p>
            <a:pPr marL="604519" lvl="1" indent="-302260" algn="l">
              <a:lnSpc>
                <a:spcPts val="3919"/>
              </a:lnSpc>
              <a:spcBef>
                <a:spcPct val="0"/>
              </a:spcBef>
              <a:buFont typeface="Arial"/>
              <a:buChar char="•"/>
            </a:pPr>
            <a:r>
              <a:rPr lang="en-US" sz="2799" dirty="0">
                <a:solidFill>
                  <a:schemeClr val="accent4">
                    <a:lumMod val="50000"/>
                  </a:schemeClr>
                </a:solidFill>
                <a:latin typeface="Quattrocento Bold"/>
              </a:rPr>
              <a:t>Practice your interviewing technique with a friend or family member to build confidence before the actual call</a:t>
            </a:r>
            <a:r>
              <a:rPr lang="en-US" sz="2799" dirty="0">
                <a:solidFill>
                  <a:schemeClr val="accent4">
                    <a:lumMod val="50000"/>
                  </a:schemeClr>
                </a:solidFill>
                <a:latin typeface="Quattrocento"/>
              </a:rPr>
              <a:t>.</a:t>
            </a:r>
          </a:p>
          <a:p>
            <a:pPr marL="604521" lvl="1" indent="-302261" algn="l">
              <a:lnSpc>
                <a:spcPts val="3920"/>
              </a:lnSpc>
              <a:spcBef>
                <a:spcPct val="0"/>
              </a:spcBef>
              <a:buFont typeface="Arial"/>
              <a:buChar char="•"/>
            </a:pPr>
            <a:r>
              <a:rPr lang="en-US" sz="2800" dirty="0">
                <a:solidFill>
                  <a:schemeClr val="accent3">
                    <a:lumMod val="50000"/>
                  </a:schemeClr>
                </a:solidFill>
                <a:latin typeface="Quattrocento Bold"/>
              </a:rPr>
              <a:t>Take notes throughout the interview to reference key points in a follow-up email or second interview</a:t>
            </a:r>
            <a:r>
              <a:rPr lang="en-US" sz="2800" dirty="0">
                <a:solidFill>
                  <a:schemeClr val="accent3">
                    <a:lumMod val="50000"/>
                  </a:schemeClr>
                </a:solidFill>
                <a:latin typeface="Quattrocento"/>
              </a:rPr>
              <a:t>.</a:t>
            </a:r>
          </a:p>
          <a:p>
            <a:pPr marL="604521" lvl="1" indent="-302261" algn="l">
              <a:lnSpc>
                <a:spcPts val="3920"/>
              </a:lnSpc>
              <a:spcBef>
                <a:spcPct val="0"/>
              </a:spcBef>
              <a:buFont typeface="Arial"/>
              <a:buChar char="•"/>
            </a:pPr>
            <a:r>
              <a:rPr lang="en-US" sz="2800" dirty="0">
                <a:solidFill>
                  <a:schemeClr val="accent2">
                    <a:lumMod val="50000"/>
                  </a:schemeClr>
                </a:solidFill>
                <a:latin typeface="Quattrocento Bold"/>
              </a:rPr>
              <a:t>Maintain eye contact and refrain from making unwanted hand movements like fidgeting or playing with your pen</a:t>
            </a:r>
            <a:r>
              <a:rPr lang="en-US" sz="2800" dirty="0">
                <a:solidFill>
                  <a:schemeClr val="accent2">
                    <a:lumMod val="50000"/>
                  </a:schemeClr>
                </a:solidFill>
                <a:latin typeface="Quattrocento"/>
              </a:rPr>
              <a:t>.</a:t>
            </a:r>
          </a:p>
          <a:p>
            <a:pPr marL="0" lvl="0" indent="0" algn="l">
              <a:lnSpc>
                <a:spcPts val="3920"/>
              </a:lnSpc>
              <a:spcBef>
                <a:spcPct val="0"/>
              </a:spcBef>
            </a:pPr>
            <a:endParaRPr lang="en-US" sz="2800" dirty="0">
              <a:solidFill>
                <a:srgbClr val="2E377F"/>
              </a:solidFill>
              <a:latin typeface="Quattrocento"/>
            </a:endParaRPr>
          </a:p>
        </p:txBody>
      </p:sp>
      <p:sp>
        <p:nvSpPr>
          <p:cNvPr id="6" name="AutoShape 6"/>
          <p:cNvSpPr/>
          <p:nvPr/>
        </p:nvSpPr>
        <p:spPr>
          <a:xfrm>
            <a:off x="13041036" y="-16887"/>
            <a:ext cx="5246964" cy="10303887"/>
          </a:xfrm>
          <a:prstGeom prst="rect">
            <a:avLst/>
          </a:prstGeom>
          <a:solidFill>
            <a:srgbClr val="FF5555"/>
          </a:solidFill>
        </p:spPr>
      </p:sp>
      <p:sp>
        <p:nvSpPr>
          <p:cNvPr id="7" name="Freeform 7"/>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rot="-5400000">
            <a:off x="16856489" y="9258300"/>
            <a:ext cx="402811" cy="416870"/>
            <a:chOff x="0" y="0"/>
            <a:chExt cx="537082" cy="555827"/>
          </a:xfrm>
        </p:grpSpPr>
        <p:sp>
          <p:nvSpPr>
            <p:cNvPr id="9" name="Freeform 9"/>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1" name="Freeform 11"/>
          <p:cNvSpPr/>
          <p:nvPr/>
        </p:nvSpPr>
        <p:spPr>
          <a:xfrm rot="-5400000" flipH="1">
            <a:off x="9120858" y="1124475"/>
            <a:ext cx="2121351" cy="2075067"/>
          </a:xfrm>
          <a:custGeom>
            <a:avLst/>
            <a:gdLst/>
            <a:ahLst/>
            <a:cxnLst/>
            <a:rect l="l" t="t" r="r" b="b"/>
            <a:pathLst>
              <a:path w="2121351" h="2075067">
                <a:moveTo>
                  <a:pt x="2121351" y="0"/>
                </a:moveTo>
                <a:lnTo>
                  <a:pt x="0" y="0"/>
                </a:lnTo>
                <a:lnTo>
                  <a:pt x="0" y="2075068"/>
                </a:lnTo>
                <a:lnTo>
                  <a:pt x="2121351" y="2075068"/>
                </a:lnTo>
                <a:lnTo>
                  <a:pt x="2121351"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8100000" flipH="1" flipV="1">
            <a:off x="14378766" y="7269164"/>
            <a:ext cx="2921019" cy="1115298"/>
          </a:xfrm>
          <a:custGeom>
            <a:avLst/>
            <a:gdLst/>
            <a:ahLst/>
            <a:cxnLst/>
            <a:rect l="l" t="t" r="r" b="b"/>
            <a:pathLst>
              <a:path w="2921019" h="1115298">
                <a:moveTo>
                  <a:pt x="2921019" y="1115298"/>
                </a:moveTo>
                <a:lnTo>
                  <a:pt x="0" y="1115298"/>
                </a:lnTo>
                <a:lnTo>
                  <a:pt x="0" y="0"/>
                </a:lnTo>
                <a:lnTo>
                  <a:pt x="2921019" y="0"/>
                </a:lnTo>
                <a:lnTo>
                  <a:pt x="2921019" y="1115298"/>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0970898" y="695350"/>
            <a:ext cx="779235" cy="694228"/>
          </a:xfrm>
          <a:custGeom>
            <a:avLst/>
            <a:gdLst/>
            <a:ahLst/>
            <a:cxnLst/>
            <a:rect l="l" t="t" r="r" b="b"/>
            <a:pathLst>
              <a:path w="779235" h="694228">
                <a:moveTo>
                  <a:pt x="0" y="0"/>
                </a:moveTo>
                <a:lnTo>
                  <a:pt x="779236" y="0"/>
                </a:lnTo>
                <a:lnTo>
                  <a:pt x="779236" y="694228"/>
                </a:lnTo>
                <a:lnTo>
                  <a:pt x="0" y="6942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4711344" y="8749991"/>
            <a:ext cx="578441" cy="515338"/>
          </a:xfrm>
          <a:custGeom>
            <a:avLst/>
            <a:gdLst/>
            <a:ahLst/>
            <a:cxnLst/>
            <a:rect l="l" t="t" r="r" b="b"/>
            <a:pathLst>
              <a:path w="578441" h="515338">
                <a:moveTo>
                  <a:pt x="0" y="0"/>
                </a:moveTo>
                <a:lnTo>
                  <a:pt x="578440" y="0"/>
                </a:lnTo>
                <a:lnTo>
                  <a:pt x="578440" y="515338"/>
                </a:lnTo>
                <a:lnTo>
                  <a:pt x="0" y="5153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5" name="Group 15"/>
          <p:cNvGrpSpPr/>
          <p:nvPr/>
        </p:nvGrpSpPr>
        <p:grpSpPr>
          <a:xfrm rot="-10800000">
            <a:off x="1028700" y="9265329"/>
            <a:ext cx="416870" cy="402811"/>
            <a:chOff x="0" y="0"/>
            <a:chExt cx="555827" cy="537082"/>
          </a:xfrm>
        </p:grpSpPr>
        <p:sp>
          <p:nvSpPr>
            <p:cNvPr id="16" name="Freeform 16"/>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sp>
        <p:nvSpPr>
          <p:cNvPr id="18" name="Freeform 18"/>
          <p:cNvSpPr/>
          <p:nvPr/>
        </p:nvSpPr>
        <p:spPr>
          <a:xfrm>
            <a:off x="10970898" y="4338584"/>
            <a:ext cx="6253263" cy="5948416"/>
          </a:xfrm>
          <a:custGeom>
            <a:avLst/>
            <a:gdLst/>
            <a:ahLst/>
            <a:cxnLst/>
            <a:rect l="l" t="t" r="r" b="b"/>
            <a:pathLst>
              <a:path w="6253263" h="5948416">
                <a:moveTo>
                  <a:pt x="0" y="0"/>
                </a:moveTo>
                <a:lnTo>
                  <a:pt x="6253263" y="0"/>
                </a:lnTo>
                <a:lnTo>
                  <a:pt x="6253263" y="5948416"/>
                </a:lnTo>
                <a:lnTo>
                  <a:pt x="0" y="594841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a:off x="13444582" y="-65622"/>
            <a:ext cx="4439872" cy="4256727"/>
          </a:xfrm>
          <a:custGeom>
            <a:avLst/>
            <a:gdLst/>
            <a:ahLst/>
            <a:cxnLst/>
            <a:rect l="l" t="t" r="r" b="b"/>
            <a:pathLst>
              <a:path w="4439872" h="4256727">
                <a:moveTo>
                  <a:pt x="0" y="0"/>
                </a:moveTo>
                <a:lnTo>
                  <a:pt x="4439872" y="0"/>
                </a:lnTo>
                <a:lnTo>
                  <a:pt x="4439872" y="4256727"/>
                </a:lnTo>
                <a:lnTo>
                  <a:pt x="0" y="4256727"/>
                </a:lnTo>
                <a:lnTo>
                  <a:pt x="0" y="0"/>
                </a:lnTo>
                <a:close/>
              </a:path>
            </a:pathLst>
          </a:custGeom>
          <a:blipFill>
            <a:blip r:embed="rId20"/>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par>
                          <p:cTn id="14" fill="hold">
                            <p:stCondLst>
                              <p:cond delay="1000"/>
                            </p:stCondLst>
                            <p:childTnLst>
                              <p:par>
                                <p:cTn id="15" presetID="26" presetClass="entr" presetSubtype="0" fill="hold" grpId="0"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80">
                                          <p:stCondLst>
                                            <p:cond delay="0"/>
                                          </p:stCondLst>
                                        </p:cTn>
                                        <p:tgtEl>
                                          <p:spTgt spid="5">
                                            <p:txEl>
                                              <p:pRg st="0" end="0"/>
                                            </p:txEl>
                                          </p:spTgt>
                                        </p:tgtEl>
                                      </p:cBhvr>
                                    </p:animEffect>
                                    <p:anim calcmode="lin" valueType="num">
                                      <p:cBhvr>
                                        <p:cTn id="1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23" dur="26">
                                          <p:stCondLst>
                                            <p:cond delay="650"/>
                                          </p:stCondLst>
                                        </p:cTn>
                                        <p:tgtEl>
                                          <p:spTgt spid="5">
                                            <p:txEl>
                                              <p:pRg st="0" end="0"/>
                                            </p:txEl>
                                          </p:spTgt>
                                        </p:tgtEl>
                                      </p:cBhvr>
                                      <p:to x="100000" y="60000"/>
                                    </p:animScale>
                                    <p:animScale>
                                      <p:cBhvr>
                                        <p:cTn id="24" dur="166" decel="50000">
                                          <p:stCondLst>
                                            <p:cond delay="676"/>
                                          </p:stCondLst>
                                        </p:cTn>
                                        <p:tgtEl>
                                          <p:spTgt spid="5">
                                            <p:txEl>
                                              <p:pRg st="0" end="0"/>
                                            </p:txEl>
                                          </p:spTgt>
                                        </p:tgtEl>
                                      </p:cBhvr>
                                      <p:to x="100000" y="100000"/>
                                    </p:animScale>
                                    <p:animScale>
                                      <p:cBhvr>
                                        <p:cTn id="25" dur="26">
                                          <p:stCondLst>
                                            <p:cond delay="1312"/>
                                          </p:stCondLst>
                                        </p:cTn>
                                        <p:tgtEl>
                                          <p:spTgt spid="5">
                                            <p:txEl>
                                              <p:pRg st="0" end="0"/>
                                            </p:txEl>
                                          </p:spTgt>
                                        </p:tgtEl>
                                      </p:cBhvr>
                                      <p:to x="100000" y="80000"/>
                                    </p:animScale>
                                    <p:animScale>
                                      <p:cBhvr>
                                        <p:cTn id="26" dur="166" decel="50000">
                                          <p:stCondLst>
                                            <p:cond delay="1338"/>
                                          </p:stCondLst>
                                        </p:cTn>
                                        <p:tgtEl>
                                          <p:spTgt spid="5">
                                            <p:txEl>
                                              <p:pRg st="0" end="0"/>
                                            </p:txEl>
                                          </p:spTgt>
                                        </p:tgtEl>
                                      </p:cBhvr>
                                      <p:to x="100000" y="100000"/>
                                    </p:animScale>
                                    <p:animScale>
                                      <p:cBhvr>
                                        <p:cTn id="27" dur="26">
                                          <p:stCondLst>
                                            <p:cond delay="1642"/>
                                          </p:stCondLst>
                                        </p:cTn>
                                        <p:tgtEl>
                                          <p:spTgt spid="5">
                                            <p:txEl>
                                              <p:pRg st="0" end="0"/>
                                            </p:txEl>
                                          </p:spTgt>
                                        </p:tgtEl>
                                      </p:cBhvr>
                                      <p:to x="100000" y="90000"/>
                                    </p:animScale>
                                    <p:animScale>
                                      <p:cBhvr>
                                        <p:cTn id="28" dur="166" decel="50000">
                                          <p:stCondLst>
                                            <p:cond delay="1668"/>
                                          </p:stCondLst>
                                        </p:cTn>
                                        <p:tgtEl>
                                          <p:spTgt spid="5">
                                            <p:txEl>
                                              <p:pRg st="0" end="0"/>
                                            </p:txEl>
                                          </p:spTgt>
                                        </p:tgtEl>
                                      </p:cBhvr>
                                      <p:to x="100000" y="100000"/>
                                    </p:animScale>
                                    <p:animScale>
                                      <p:cBhvr>
                                        <p:cTn id="29" dur="26">
                                          <p:stCondLst>
                                            <p:cond delay="1808"/>
                                          </p:stCondLst>
                                        </p:cTn>
                                        <p:tgtEl>
                                          <p:spTgt spid="5">
                                            <p:txEl>
                                              <p:pRg st="0" end="0"/>
                                            </p:txEl>
                                          </p:spTgt>
                                        </p:tgtEl>
                                      </p:cBhvr>
                                      <p:to x="100000" y="95000"/>
                                    </p:animScale>
                                    <p:animScale>
                                      <p:cBhvr>
                                        <p:cTn id="30" dur="166" decel="50000">
                                          <p:stCondLst>
                                            <p:cond delay="1834"/>
                                          </p:stCondLst>
                                        </p:cTn>
                                        <p:tgtEl>
                                          <p:spTgt spid="5">
                                            <p:txEl>
                                              <p:pRg st="0" end="0"/>
                                            </p:txEl>
                                          </p:spTgt>
                                        </p:tgtEl>
                                      </p:cBhvr>
                                      <p:to x="100000" y="100000"/>
                                    </p:animScale>
                                  </p:childTnLst>
                                </p:cTn>
                              </p:par>
                            </p:childTnLst>
                          </p:cTn>
                        </p:par>
                        <p:par>
                          <p:cTn id="31" fill="hold">
                            <p:stCondLst>
                              <p:cond delay="3000"/>
                            </p:stCondLst>
                            <p:childTnLst>
                              <p:par>
                                <p:cTn id="32" presetID="26" presetClass="entr" presetSubtype="0" fill="hold" grpId="0" nodeType="after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animEffect transition="in" filter="wipe(down)">
                                      <p:cBhvr>
                                        <p:cTn id="34" dur="580">
                                          <p:stCondLst>
                                            <p:cond delay="0"/>
                                          </p:stCondLst>
                                        </p:cTn>
                                        <p:tgtEl>
                                          <p:spTgt spid="5">
                                            <p:txEl>
                                              <p:pRg st="1" end="1"/>
                                            </p:txEl>
                                          </p:spTgt>
                                        </p:tgtEl>
                                      </p:cBhvr>
                                    </p:animEffect>
                                    <p:anim calcmode="lin" valueType="num">
                                      <p:cBhvr>
                                        <p:cTn id="35" dur="1822" tmFilter="0,0; 0.14,0.36; 0.43,0.73; 0.71,0.91; 1.0,1.0">
                                          <p:stCondLst>
                                            <p:cond delay="0"/>
                                          </p:stCondLst>
                                        </p:cTn>
                                        <p:tgtEl>
                                          <p:spTgt spid="5">
                                            <p:txEl>
                                              <p:pRg st="1" end="1"/>
                                            </p:txEl>
                                          </p:spTgt>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5">
                                            <p:txEl>
                                              <p:pRg st="1" end="1"/>
                                            </p:txEl>
                                          </p:spTgt>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5">
                                            <p:txEl>
                                              <p:pRg st="1" end="1"/>
                                            </p:txEl>
                                          </p:spTgt>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5">
                                            <p:txEl>
                                              <p:pRg st="1" end="1"/>
                                            </p:txEl>
                                          </p:spTgt>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5">
                                            <p:txEl>
                                              <p:pRg st="1" end="1"/>
                                            </p:txEl>
                                          </p:spTgt>
                                        </p:tgtEl>
                                        <p:attrNameLst>
                                          <p:attrName>ppt_y</p:attrName>
                                        </p:attrNameLst>
                                      </p:cBhvr>
                                      <p:tavLst>
                                        <p:tav tm="0" fmla="#ppt_y-sin(pi*$)/81">
                                          <p:val>
                                            <p:fltVal val="0"/>
                                          </p:val>
                                        </p:tav>
                                        <p:tav tm="100000">
                                          <p:val>
                                            <p:fltVal val="1"/>
                                          </p:val>
                                        </p:tav>
                                      </p:tavLst>
                                    </p:anim>
                                    <p:animScale>
                                      <p:cBhvr>
                                        <p:cTn id="40" dur="26">
                                          <p:stCondLst>
                                            <p:cond delay="650"/>
                                          </p:stCondLst>
                                        </p:cTn>
                                        <p:tgtEl>
                                          <p:spTgt spid="5">
                                            <p:txEl>
                                              <p:pRg st="1" end="1"/>
                                            </p:txEl>
                                          </p:spTgt>
                                        </p:tgtEl>
                                      </p:cBhvr>
                                      <p:to x="100000" y="60000"/>
                                    </p:animScale>
                                    <p:animScale>
                                      <p:cBhvr>
                                        <p:cTn id="41" dur="166" decel="50000">
                                          <p:stCondLst>
                                            <p:cond delay="676"/>
                                          </p:stCondLst>
                                        </p:cTn>
                                        <p:tgtEl>
                                          <p:spTgt spid="5">
                                            <p:txEl>
                                              <p:pRg st="1" end="1"/>
                                            </p:txEl>
                                          </p:spTgt>
                                        </p:tgtEl>
                                      </p:cBhvr>
                                      <p:to x="100000" y="100000"/>
                                    </p:animScale>
                                    <p:animScale>
                                      <p:cBhvr>
                                        <p:cTn id="42" dur="26">
                                          <p:stCondLst>
                                            <p:cond delay="1312"/>
                                          </p:stCondLst>
                                        </p:cTn>
                                        <p:tgtEl>
                                          <p:spTgt spid="5">
                                            <p:txEl>
                                              <p:pRg st="1" end="1"/>
                                            </p:txEl>
                                          </p:spTgt>
                                        </p:tgtEl>
                                      </p:cBhvr>
                                      <p:to x="100000" y="80000"/>
                                    </p:animScale>
                                    <p:animScale>
                                      <p:cBhvr>
                                        <p:cTn id="43" dur="166" decel="50000">
                                          <p:stCondLst>
                                            <p:cond delay="1338"/>
                                          </p:stCondLst>
                                        </p:cTn>
                                        <p:tgtEl>
                                          <p:spTgt spid="5">
                                            <p:txEl>
                                              <p:pRg st="1" end="1"/>
                                            </p:txEl>
                                          </p:spTgt>
                                        </p:tgtEl>
                                      </p:cBhvr>
                                      <p:to x="100000" y="100000"/>
                                    </p:animScale>
                                    <p:animScale>
                                      <p:cBhvr>
                                        <p:cTn id="44" dur="26">
                                          <p:stCondLst>
                                            <p:cond delay="1642"/>
                                          </p:stCondLst>
                                        </p:cTn>
                                        <p:tgtEl>
                                          <p:spTgt spid="5">
                                            <p:txEl>
                                              <p:pRg st="1" end="1"/>
                                            </p:txEl>
                                          </p:spTgt>
                                        </p:tgtEl>
                                      </p:cBhvr>
                                      <p:to x="100000" y="90000"/>
                                    </p:animScale>
                                    <p:animScale>
                                      <p:cBhvr>
                                        <p:cTn id="45" dur="166" decel="50000">
                                          <p:stCondLst>
                                            <p:cond delay="1668"/>
                                          </p:stCondLst>
                                        </p:cTn>
                                        <p:tgtEl>
                                          <p:spTgt spid="5">
                                            <p:txEl>
                                              <p:pRg st="1" end="1"/>
                                            </p:txEl>
                                          </p:spTgt>
                                        </p:tgtEl>
                                      </p:cBhvr>
                                      <p:to x="100000" y="100000"/>
                                    </p:animScale>
                                    <p:animScale>
                                      <p:cBhvr>
                                        <p:cTn id="46" dur="26">
                                          <p:stCondLst>
                                            <p:cond delay="1808"/>
                                          </p:stCondLst>
                                        </p:cTn>
                                        <p:tgtEl>
                                          <p:spTgt spid="5">
                                            <p:txEl>
                                              <p:pRg st="1" end="1"/>
                                            </p:txEl>
                                          </p:spTgt>
                                        </p:tgtEl>
                                      </p:cBhvr>
                                      <p:to x="100000" y="95000"/>
                                    </p:animScale>
                                    <p:animScale>
                                      <p:cBhvr>
                                        <p:cTn id="47" dur="166" decel="50000">
                                          <p:stCondLst>
                                            <p:cond delay="1834"/>
                                          </p:stCondLst>
                                        </p:cTn>
                                        <p:tgtEl>
                                          <p:spTgt spid="5">
                                            <p:txEl>
                                              <p:pRg st="1" end="1"/>
                                            </p:txEl>
                                          </p:spTgt>
                                        </p:tgtEl>
                                      </p:cBhvr>
                                      <p:to x="100000" y="100000"/>
                                    </p:animScale>
                                  </p:childTnLst>
                                </p:cTn>
                              </p:par>
                            </p:childTnLst>
                          </p:cTn>
                        </p:par>
                        <p:par>
                          <p:cTn id="48" fill="hold">
                            <p:stCondLst>
                              <p:cond delay="5000"/>
                            </p:stCondLst>
                            <p:childTnLst>
                              <p:par>
                                <p:cTn id="49" presetID="26" presetClass="entr" presetSubtype="0" fill="hold" grpId="0" nodeType="after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wipe(down)">
                                      <p:cBhvr>
                                        <p:cTn id="51" dur="580">
                                          <p:stCondLst>
                                            <p:cond delay="0"/>
                                          </p:stCondLst>
                                        </p:cTn>
                                        <p:tgtEl>
                                          <p:spTgt spid="5">
                                            <p:txEl>
                                              <p:pRg st="2" end="2"/>
                                            </p:txEl>
                                          </p:spTgt>
                                        </p:tgtEl>
                                      </p:cBhvr>
                                    </p:animEffect>
                                    <p:anim calcmode="lin" valueType="num">
                                      <p:cBhvr>
                                        <p:cTn id="52"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5">
                                            <p:txEl>
                                              <p:pRg st="2" end="2"/>
                                            </p:txEl>
                                          </p:spTgt>
                                        </p:tgtEl>
                                      </p:cBhvr>
                                      <p:to x="100000" y="60000"/>
                                    </p:animScale>
                                    <p:animScale>
                                      <p:cBhvr>
                                        <p:cTn id="58" dur="166" decel="50000">
                                          <p:stCondLst>
                                            <p:cond delay="676"/>
                                          </p:stCondLst>
                                        </p:cTn>
                                        <p:tgtEl>
                                          <p:spTgt spid="5">
                                            <p:txEl>
                                              <p:pRg st="2" end="2"/>
                                            </p:txEl>
                                          </p:spTgt>
                                        </p:tgtEl>
                                      </p:cBhvr>
                                      <p:to x="100000" y="100000"/>
                                    </p:animScale>
                                    <p:animScale>
                                      <p:cBhvr>
                                        <p:cTn id="59" dur="26">
                                          <p:stCondLst>
                                            <p:cond delay="1312"/>
                                          </p:stCondLst>
                                        </p:cTn>
                                        <p:tgtEl>
                                          <p:spTgt spid="5">
                                            <p:txEl>
                                              <p:pRg st="2" end="2"/>
                                            </p:txEl>
                                          </p:spTgt>
                                        </p:tgtEl>
                                      </p:cBhvr>
                                      <p:to x="100000" y="80000"/>
                                    </p:animScale>
                                    <p:animScale>
                                      <p:cBhvr>
                                        <p:cTn id="60" dur="166" decel="50000">
                                          <p:stCondLst>
                                            <p:cond delay="1338"/>
                                          </p:stCondLst>
                                        </p:cTn>
                                        <p:tgtEl>
                                          <p:spTgt spid="5">
                                            <p:txEl>
                                              <p:pRg st="2" end="2"/>
                                            </p:txEl>
                                          </p:spTgt>
                                        </p:tgtEl>
                                      </p:cBhvr>
                                      <p:to x="100000" y="100000"/>
                                    </p:animScale>
                                    <p:animScale>
                                      <p:cBhvr>
                                        <p:cTn id="61" dur="26">
                                          <p:stCondLst>
                                            <p:cond delay="1642"/>
                                          </p:stCondLst>
                                        </p:cTn>
                                        <p:tgtEl>
                                          <p:spTgt spid="5">
                                            <p:txEl>
                                              <p:pRg st="2" end="2"/>
                                            </p:txEl>
                                          </p:spTgt>
                                        </p:tgtEl>
                                      </p:cBhvr>
                                      <p:to x="100000" y="90000"/>
                                    </p:animScale>
                                    <p:animScale>
                                      <p:cBhvr>
                                        <p:cTn id="62" dur="166" decel="50000">
                                          <p:stCondLst>
                                            <p:cond delay="1668"/>
                                          </p:stCondLst>
                                        </p:cTn>
                                        <p:tgtEl>
                                          <p:spTgt spid="5">
                                            <p:txEl>
                                              <p:pRg st="2" end="2"/>
                                            </p:txEl>
                                          </p:spTgt>
                                        </p:tgtEl>
                                      </p:cBhvr>
                                      <p:to x="100000" y="100000"/>
                                    </p:animScale>
                                    <p:animScale>
                                      <p:cBhvr>
                                        <p:cTn id="63" dur="26">
                                          <p:stCondLst>
                                            <p:cond delay="1808"/>
                                          </p:stCondLst>
                                        </p:cTn>
                                        <p:tgtEl>
                                          <p:spTgt spid="5">
                                            <p:txEl>
                                              <p:pRg st="2" end="2"/>
                                            </p:txEl>
                                          </p:spTgt>
                                        </p:tgtEl>
                                      </p:cBhvr>
                                      <p:to x="100000" y="95000"/>
                                    </p:animScale>
                                    <p:animScale>
                                      <p:cBhvr>
                                        <p:cTn id="64" dur="166" decel="50000">
                                          <p:stCondLst>
                                            <p:cond delay="1834"/>
                                          </p:stCondLst>
                                        </p:cTn>
                                        <p:tgtEl>
                                          <p:spTgt spid="5">
                                            <p:txEl>
                                              <p:pRg st="2" end="2"/>
                                            </p:txEl>
                                          </p:spTgt>
                                        </p:tgtEl>
                                      </p:cBhvr>
                                      <p:to x="100000" y="100000"/>
                                    </p:animScale>
                                  </p:childTnLst>
                                </p:cTn>
                              </p:par>
                            </p:childTnLst>
                          </p:cTn>
                        </p:par>
                        <p:par>
                          <p:cTn id="65" fill="hold">
                            <p:stCondLst>
                              <p:cond delay="7000"/>
                            </p:stCondLst>
                            <p:childTnLst>
                              <p:par>
                                <p:cTn id="66" presetID="26" presetClass="entr" presetSubtype="0" fill="hold" grpId="0" nodeType="afterEffect">
                                  <p:stCondLst>
                                    <p:cond delay="0"/>
                                  </p:stCondLst>
                                  <p:childTnLst>
                                    <p:set>
                                      <p:cBhvr>
                                        <p:cTn id="67" dur="1" fill="hold">
                                          <p:stCondLst>
                                            <p:cond delay="0"/>
                                          </p:stCondLst>
                                        </p:cTn>
                                        <p:tgtEl>
                                          <p:spTgt spid="5">
                                            <p:txEl>
                                              <p:pRg st="3" end="3"/>
                                            </p:txEl>
                                          </p:spTgt>
                                        </p:tgtEl>
                                        <p:attrNameLst>
                                          <p:attrName>style.visibility</p:attrName>
                                        </p:attrNameLst>
                                      </p:cBhvr>
                                      <p:to>
                                        <p:strVal val="visible"/>
                                      </p:to>
                                    </p:set>
                                    <p:animEffect transition="in" filter="wipe(down)">
                                      <p:cBhvr>
                                        <p:cTn id="68" dur="580">
                                          <p:stCondLst>
                                            <p:cond delay="0"/>
                                          </p:stCondLst>
                                        </p:cTn>
                                        <p:tgtEl>
                                          <p:spTgt spid="5">
                                            <p:txEl>
                                              <p:pRg st="3" end="3"/>
                                            </p:txEl>
                                          </p:spTgt>
                                        </p:tgtEl>
                                      </p:cBhvr>
                                    </p:animEffect>
                                    <p:anim calcmode="lin" valueType="num">
                                      <p:cBhvr>
                                        <p:cTn id="69" dur="1822"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5">
                                            <p:txEl>
                                              <p:pRg st="3" end="3"/>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5">
                                            <p:txEl>
                                              <p:pRg st="3" end="3"/>
                                            </p:txEl>
                                          </p:spTgt>
                                        </p:tgtEl>
                                      </p:cBhvr>
                                      <p:to x="100000" y="60000"/>
                                    </p:animScale>
                                    <p:animScale>
                                      <p:cBhvr>
                                        <p:cTn id="75" dur="166" decel="50000">
                                          <p:stCondLst>
                                            <p:cond delay="676"/>
                                          </p:stCondLst>
                                        </p:cTn>
                                        <p:tgtEl>
                                          <p:spTgt spid="5">
                                            <p:txEl>
                                              <p:pRg st="3" end="3"/>
                                            </p:txEl>
                                          </p:spTgt>
                                        </p:tgtEl>
                                      </p:cBhvr>
                                      <p:to x="100000" y="100000"/>
                                    </p:animScale>
                                    <p:animScale>
                                      <p:cBhvr>
                                        <p:cTn id="76" dur="26">
                                          <p:stCondLst>
                                            <p:cond delay="1312"/>
                                          </p:stCondLst>
                                        </p:cTn>
                                        <p:tgtEl>
                                          <p:spTgt spid="5">
                                            <p:txEl>
                                              <p:pRg st="3" end="3"/>
                                            </p:txEl>
                                          </p:spTgt>
                                        </p:tgtEl>
                                      </p:cBhvr>
                                      <p:to x="100000" y="80000"/>
                                    </p:animScale>
                                    <p:animScale>
                                      <p:cBhvr>
                                        <p:cTn id="77" dur="166" decel="50000">
                                          <p:stCondLst>
                                            <p:cond delay="1338"/>
                                          </p:stCondLst>
                                        </p:cTn>
                                        <p:tgtEl>
                                          <p:spTgt spid="5">
                                            <p:txEl>
                                              <p:pRg st="3" end="3"/>
                                            </p:txEl>
                                          </p:spTgt>
                                        </p:tgtEl>
                                      </p:cBhvr>
                                      <p:to x="100000" y="100000"/>
                                    </p:animScale>
                                    <p:animScale>
                                      <p:cBhvr>
                                        <p:cTn id="78" dur="26">
                                          <p:stCondLst>
                                            <p:cond delay="1642"/>
                                          </p:stCondLst>
                                        </p:cTn>
                                        <p:tgtEl>
                                          <p:spTgt spid="5">
                                            <p:txEl>
                                              <p:pRg st="3" end="3"/>
                                            </p:txEl>
                                          </p:spTgt>
                                        </p:tgtEl>
                                      </p:cBhvr>
                                      <p:to x="100000" y="90000"/>
                                    </p:animScale>
                                    <p:animScale>
                                      <p:cBhvr>
                                        <p:cTn id="79" dur="166" decel="50000">
                                          <p:stCondLst>
                                            <p:cond delay="1668"/>
                                          </p:stCondLst>
                                        </p:cTn>
                                        <p:tgtEl>
                                          <p:spTgt spid="5">
                                            <p:txEl>
                                              <p:pRg st="3" end="3"/>
                                            </p:txEl>
                                          </p:spTgt>
                                        </p:tgtEl>
                                      </p:cBhvr>
                                      <p:to x="100000" y="100000"/>
                                    </p:animScale>
                                    <p:animScale>
                                      <p:cBhvr>
                                        <p:cTn id="80" dur="26">
                                          <p:stCondLst>
                                            <p:cond delay="1808"/>
                                          </p:stCondLst>
                                        </p:cTn>
                                        <p:tgtEl>
                                          <p:spTgt spid="5">
                                            <p:txEl>
                                              <p:pRg st="3" end="3"/>
                                            </p:txEl>
                                          </p:spTgt>
                                        </p:tgtEl>
                                      </p:cBhvr>
                                      <p:to x="100000" y="95000"/>
                                    </p:animScale>
                                    <p:animScale>
                                      <p:cBhvr>
                                        <p:cTn id="81" dur="166" decel="50000">
                                          <p:stCondLst>
                                            <p:cond delay="1834"/>
                                          </p:stCondLst>
                                        </p:cTn>
                                        <p:tgtEl>
                                          <p:spTgt spid="5">
                                            <p:txEl>
                                              <p:pRg st="3" end="3"/>
                                            </p:txEl>
                                          </p:spTgt>
                                        </p:tgtEl>
                                      </p:cBhvr>
                                      <p:to x="100000" y="100000"/>
                                    </p:animScale>
                                  </p:childTnLst>
                                </p:cTn>
                              </p:par>
                            </p:childTnLst>
                          </p:cTn>
                        </p:par>
                        <p:par>
                          <p:cTn id="82" fill="hold">
                            <p:stCondLst>
                              <p:cond delay="9000"/>
                            </p:stCondLst>
                            <p:childTnLst>
                              <p:par>
                                <p:cTn id="83" presetID="26" presetClass="entr" presetSubtype="0" fill="hold" grpId="0" nodeType="afterEffect">
                                  <p:stCondLst>
                                    <p:cond delay="0"/>
                                  </p:stCondLst>
                                  <p:childTnLst>
                                    <p:set>
                                      <p:cBhvr>
                                        <p:cTn id="84" dur="1" fill="hold">
                                          <p:stCondLst>
                                            <p:cond delay="0"/>
                                          </p:stCondLst>
                                        </p:cTn>
                                        <p:tgtEl>
                                          <p:spTgt spid="5">
                                            <p:txEl>
                                              <p:pRg st="4" end="4"/>
                                            </p:txEl>
                                          </p:spTgt>
                                        </p:tgtEl>
                                        <p:attrNameLst>
                                          <p:attrName>style.visibility</p:attrName>
                                        </p:attrNameLst>
                                      </p:cBhvr>
                                      <p:to>
                                        <p:strVal val="visible"/>
                                      </p:to>
                                    </p:set>
                                    <p:animEffect transition="in" filter="wipe(down)">
                                      <p:cBhvr>
                                        <p:cTn id="85" dur="580">
                                          <p:stCondLst>
                                            <p:cond delay="0"/>
                                          </p:stCondLst>
                                        </p:cTn>
                                        <p:tgtEl>
                                          <p:spTgt spid="5">
                                            <p:txEl>
                                              <p:pRg st="4" end="4"/>
                                            </p:txEl>
                                          </p:spTgt>
                                        </p:tgtEl>
                                      </p:cBhvr>
                                    </p:animEffect>
                                    <p:anim calcmode="lin" valueType="num">
                                      <p:cBhvr>
                                        <p:cTn id="86" dur="1822" tmFilter="0,0; 0.14,0.36; 0.43,0.73; 0.71,0.91; 1.0,1.0">
                                          <p:stCondLst>
                                            <p:cond delay="0"/>
                                          </p:stCondLst>
                                        </p:cTn>
                                        <p:tgtEl>
                                          <p:spTgt spid="5">
                                            <p:txEl>
                                              <p:pRg st="4" end="4"/>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5">
                                            <p:txEl>
                                              <p:pRg st="4" end="4"/>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5">
                                            <p:txEl>
                                              <p:pRg st="4" end="4"/>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5">
                                            <p:txEl>
                                              <p:pRg st="4" end="4"/>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5">
                                            <p:txEl>
                                              <p:pRg st="4" end="4"/>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5">
                                            <p:txEl>
                                              <p:pRg st="4" end="4"/>
                                            </p:txEl>
                                          </p:spTgt>
                                        </p:tgtEl>
                                      </p:cBhvr>
                                      <p:to x="100000" y="60000"/>
                                    </p:animScale>
                                    <p:animScale>
                                      <p:cBhvr>
                                        <p:cTn id="92" dur="166" decel="50000">
                                          <p:stCondLst>
                                            <p:cond delay="676"/>
                                          </p:stCondLst>
                                        </p:cTn>
                                        <p:tgtEl>
                                          <p:spTgt spid="5">
                                            <p:txEl>
                                              <p:pRg st="4" end="4"/>
                                            </p:txEl>
                                          </p:spTgt>
                                        </p:tgtEl>
                                      </p:cBhvr>
                                      <p:to x="100000" y="100000"/>
                                    </p:animScale>
                                    <p:animScale>
                                      <p:cBhvr>
                                        <p:cTn id="93" dur="26">
                                          <p:stCondLst>
                                            <p:cond delay="1312"/>
                                          </p:stCondLst>
                                        </p:cTn>
                                        <p:tgtEl>
                                          <p:spTgt spid="5">
                                            <p:txEl>
                                              <p:pRg st="4" end="4"/>
                                            </p:txEl>
                                          </p:spTgt>
                                        </p:tgtEl>
                                      </p:cBhvr>
                                      <p:to x="100000" y="80000"/>
                                    </p:animScale>
                                    <p:animScale>
                                      <p:cBhvr>
                                        <p:cTn id="94" dur="166" decel="50000">
                                          <p:stCondLst>
                                            <p:cond delay="1338"/>
                                          </p:stCondLst>
                                        </p:cTn>
                                        <p:tgtEl>
                                          <p:spTgt spid="5">
                                            <p:txEl>
                                              <p:pRg st="4" end="4"/>
                                            </p:txEl>
                                          </p:spTgt>
                                        </p:tgtEl>
                                      </p:cBhvr>
                                      <p:to x="100000" y="100000"/>
                                    </p:animScale>
                                    <p:animScale>
                                      <p:cBhvr>
                                        <p:cTn id="95" dur="26">
                                          <p:stCondLst>
                                            <p:cond delay="1642"/>
                                          </p:stCondLst>
                                        </p:cTn>
                                        <p:tgtEl>
                                          <p:spTgt spid="5">
                                            <p:txEl>
                                              <p:pRg st="4" end="4"/>
                                            </p:txEl>
                                          </p:spTgt>
                                        </p:tgtEl>
                                      </p:cBhvr>
                                      <p:to x="100000" y="90000"/>
                                    </p:animScale>
                                    <p:animScale>
                                      <p:cBhvr>
                                        <p:cTn id="96" dur="166" decel="50000">
                                          <p:stCondLst>
                                            <p:cond delay="1668"/>
                                          </p:stCondLst>
                                        </p:cTn>
                                        <p:tgtEl>
                                          <p:spTgt spid="5">
                                            <p:txEl>
                                              <p:pRg st="4" end="4"/>
                                            </p:txEl>
                                          </p:spTgt>
                                        </p:tgtEl>
                                      </p:cBhvr>
                                      <p:to x="100000" y="100000"/>
                                    </p:animScale>
                                    <p:animScale>
                                      <p:cBhvr>
                                        <p:cTn id="97" dur="26">
                                          <p:stCondLst>
                                            <p:cond delay="1808"/>
                                          </p:stCondLst>
                                        </p:cTn>
                                        <p:tgtEl>
                                          <p:spTgt spid="5">
                                            <p:txEl>
                                              <p:pRg st="4" end="4"/>
                                            </p:txEl>
                                          </p:spTgt>
                                        </p:tgtEl>
                                      </p:cBhvr>
                                      <p:to x="100000" y="95000"/>
                                    </p:animScale>
                                    <p:animScale>
                                      <p:cBhvr>
                                        <p:cTn id="98" dur="166" decel="50000">
                                          <p:stCondLst>
                                            <p:cond delay="1834"/>
                                          </p:stCondLst>
                                        </p:cTn>
                                        <p:tgtEl>
                                          <p:spTgt spid="5">
                                            <p:txEl>
                                              <p:pRg st="4" end="4"/>
                                            </p:txEl>
                                          </p:spTgt>
                                        </p:tgtEl>
                                      </p:cBhvr>
                                      <p:to x="100000" y="100000"/>
                                    </p:animScale>
                                  </p:childTnLst>
                                </p:cTn>
                              </p:par>
                            </p:childTnLst>
                          </p:cTn>
                        </p:par>
                        <p:par>
                          <p:cTn id="99" fill="hold">
                            <p:stCondLst>
                              <p:cond delay="11000"/>
                            </p:stCondLst>
                            <p:childTnLst>
                              <p:par>
                                <p:cTn id="100" presetID="26" presetClass="entr" presetSubtype="0" fill="hold" grpId="0" nodeType="afterEffect">
                                  <p:stCondLst>
                                    <p:cond delay="0"/>
                                  </p:stCondLst>
                                  <p:childTnLst>
                                    <p:set>
                                      <p:cBhvr>
                                        <p:cTn id="101" dur="1" fill="hold">
                                          <p:stCondLst>
                                            <p:cond delay="0"/>
                                          </p:stCondLst>
                                        </p:cTn>
                                        <p:tgtEl>
                                          <p:spTgt spid="5">
                                            <p:txEl>
                                              <p:pRg st="5" end="5"/>
                                            </p:txEl>
                                          </p:spTgt>
                                        </p:tgtEl>
                                        <p:attrNameLst>
                                          <p:attrName>style.visibility</p:attrName>
                                        </p:attrNameLst>
                                      </p:cBhvr>
                                      <p:to>
                                        <p:strVal val="visible"/>
                                      </p:to>
                                    </p:set>
                                    <p:animEffect transition="in" filter="wipe(down)">
                                      <p:cBhvr>
                                        <p:cTn id="102" dur="580">
                                          <p:stCondLst>
                                            <p:cond delay="0"/>
                                          </p:stCondLst>
                                        </p:cTn>
                                        <p:tgtEl>
                                          <p:spTgt spid="5">
                                            <p:txEl>
                                              <p:pRg st="5" end="5"/>
                                            </p:txEl>
                                          </p:spTgt>
                                        </p:tgtEl>
                                      </p:cBhvr>
                                    </p:animEffect>
                                    <p:anim calcmode="lin" valueType="num">
                                      <p:cBhvr>
                                        <p:cTn id="103"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104"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105"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106"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107"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108" dur="26">
                                          <p:stCondLst>
                                            <p:cond delay="650"/>
                                          </p:stCondLst>
                                        </p:cTn>
                                        <p:tgtEl>
                                          <p:spTgt spid="5">
                                            <p:txEl>
                                              <p:pRg st="5" end="5"/>
                                            </p:txEl>
                                          </p:spTgt>
                                        </p:tgtEl>
                                      </p:cBhvr>
                                      <p:to x="100000" y="60000"/>
                                    </p:animScale>
                                    <p:animScale>
                                      <p:cBhvr>
                                        <p:cTn id="109" dur="166" decel="50000">
                                          <p:stCondLst>
                                            <p:cond delay="676"/>
                                          </p:stCondLst>
                                        </p:cTn>
                                        <p:tgtEl>
                                          <p:spTgt spid="5">
                                            <p:txEl>
                                              <p:pRg st="5" end="5"/>
                                            </p:txEl>
                                          </p:spTgt>
                                        </p:tgtEl>
                                      </p:cBhvr>
                                      <p:to x="100000" y="100000"/>
                                    </p:animScale>
                                    <p:animScale>
                                      <p:cBhvr>
                                        <p:cTn id="110" dur="26">
                                          <p:stCondLst>
                                            <p:cond delay="1312"/>
                                          </p:stCondLst>
                                        </p:cTn>
                                        <p:tgtEl>
                                          <p:spTgt spid="5">
                                            <p:txEl>
                                              <p:pRg st="5" end="5"/>
                                            </p:txEl>
                                          </p:spTgt>
                                        </p:tgtEl>
                                      </p:cBhvr>
                                      <p:to x="100000" y="80000"/>
                                    </p:animScale>
                                    <p:animScale>
                                      <p:cBhvr>
                                        <p:cTn id="111" dur="166" decel="50000">
                                          <p:stCondLst>
                                            <p:cond delay="1338"/>
                                          </p:stCondLst>
                                        </p:cTn>
                                        <p:tgtEl>
                                          <p:spTgt spid="5">
                                            <p:txEl>
                                              <p:pRg st="5" end="5"/>
                                            </p:txEl>
                                          </p:spTgt>
                                        </p:tgtEl>
                                      </p:cBhvr>
                                      <p:to x="100000" y="100000"/>
                                    </p:animScale>
                                    <p:animScale>
                                      <p:cBhvr>
                                        <p:cTn id="112" dur="26">
                                          <p:stCondLst>
                                            <p:cond delay="1642"/>
                                          </p:stCondLst>
                                        </p:cTn>
                                        <p:tgtEl>
                                          <p:spTgt spid="5">
                                            <p:txEl>
                                              <p:pRg st="5" end="5"/>
                                            </p:txEl>
                                          </p:spTgt>
                                        </p:tgtEl>
                                      </p:cBhvr>
                                      <p:to x="100000" y="90000"/>
                                    </p:animScale>
                                    <p:animScale>
                                      <p:cBhvr>
                                        <p:cTn id="113" dur="166" decel="50000">
                                          <p:stCondLst>
                                            <p:cond delay="1668"/>
                                          </p:stCondLst>
                                        </p:cTn>
                                        <p:tgtEl>
                                          <p:spTgt spid="5">
                                            <p:txEl>
                                              <p:pRg st="5" end="5"/>
                                            </p:txEl>
                                          </p:spTgt>
                                        </p:tgtEl>
                                      </p:cBhvr>
                                      <p:to x="100000" y="100000"/>
                                    </p:animScale>
                                    <p:animScale>
                                      <p:cBhvr>
                                        <p:cTn id="114" dur="26">
                                          <p:stCondLst>
                                            <p:cond delay="1808"/>
                                          </p:stCondLst>
                                        </p:cTn>
                                        <p:tgtEl>
                                          <p:spTgt spid="5">
                                            <p:txEl>
                                              <p:pRg st="5" end="5"/>
                                            </p:txEl>
                                          </p:spTgt>
                                        </p:tgtEl>
                                      </p:cBhvr>
                                      <p:to x="100000" y="95000"/>
                                    </p:animScale>
                                    <p:animScale>
                                      <p:cBhvr>
                                        <p:cTn id="115" dur="166" decel="50000">
                                          <p:stCondLst>
                                            <p:cond delay="1834"/>
                                          </p:stCondLst>
                                        </p:cTn>
                                        <p:tgtEl>
                                          <p:spTgt spid="5">
                                            <p:txEl>
                                              <p:pRg st="5" end="5"/>
                                            </p:txEl>
                                          </p:spTgt>
                                        </p:tgtEl>
                                      </p:cBhvr>
                                      <p:to x="100000" y="100000"/>
                                    </p:animScale>
                                  </p:childTnLst>
                                </p:cTn>
                              </p:par>
                            </p:childTnLst>
                          </p:cTn>
                        </p:par>
                        <p:par>
                          <p:cTn id="116" fill="hold">
                            <p:stCondLst>
                              <p:cond delay="13000"/>
                            </p:stCondLst>
                            <p:childTnLst>
                              <p:par>
                                <p:cTn id="117" presetID="53" presetClass="entr" presetSubtype="16" fill="hold" nodeType="afterEffect">
                                  <p:stCondLst>
                                    <p:cond delay="0"/>
                                  </p:stCondLst>
                                  <p:childTnLst>
                                    <p:set>
                                      <p:cBhvr>
                                        <p:cTn id="118" dur="1" fill="hold">
                                          <p:stCondLst>
                                            <p:cond delay="0"/>
                                          </p:stCondLst>
                                        </p:cTn>
                                        <p:tgtEl>
                                          <p:spTgt spid="18"/>
                                        </p:tgtEl>
                                        <p:attrNameLst>
                                          <p:attrName>style.visibility</p:attrName>
                                        </p:attrNameLst>
                                      </p:cBhvr>
                                      <p:to>
                                        <p:strVal val="visible"/>
                                      </p:to>
                                    </p:set>
                                    <p:anim calcmode="lin" valueType="num">
                                      <p:cBhvr>
                                        <p:cTn id="119" dur="500" fill="hold"/>
                                        <p:tgtEl>
                                          <p:spTgt spid="18"/>
                                        </p:tgtEl>
                                        <p:attrNameLst>
                                          <p:attrName>ppt_w</p:attrName>
                                        </p:attrNameLst>
                                      </p:cBhvr>
                                      <p:tavLst>
                                        <p:tav tm="0">
                                          <p:val>
                                            <p:fltVal val="0"/>
                                          </p:val>
                                        </p:tav>
                                        <p:tav tm="100000">
                                          <p:val>
                                            <p:strVal val="#ppt_w"/>
                                          </p:val>
                                        </p:tav>
                                      </p:tavLst>
                                    </p:anim>
                                    <p:anim calcmode="lin" valueType="num">
                                      <p:cBhvr>
                                        <p:cTn id="120" dur="500" fill="hold"/>
                                        <p:tgtEl>
                                          <p:spTgt spid="18"/>
                                        </p:tgtEl>
                                        <p:attrNameLst>
                                          <p:attrName>ppt_h</p:attrName>
                                        </p:attrNameLst>
                                      </p:cBhvr>
                                      <p:tavLst>
                                        <p:tav tm="0">
                                          <p:val>
                                            <p:fltVal val="0"/>
                                          </p:val>
                                        </p:tav>
                                        <p:tav tm="100000">
                                          <p:val>
                                            <p:strVal val="#ppt_h"/>
                                          </p:val>
                                        </p:tav>
                                      </p:tavLst>
                                    </p:anim>
                                    <p:animEffect transition="in" filter="fade">
                                      <p:cBhvr>
                                        <p:cTn id="1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DF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553623"/>
            <a:ext cx="5791833" cy="1031681"/>
            <a:chOff x="0" y="0"/>
            <a:chExt cx="10744534" cy="1913890"/>
          </a:xfrm>
        </p:grpSpPr>
        <p:sp>
          <p:nvSpPr>
            <p:cNvPr id="3" name="Freeform 3"/>
            <p:cNvSpPr/>
            <p:nvPr/>
          </p:nvSpPr>
          <p:spPr>
            <a:xfrm>
              <a:off x="0" y="0"/>
              <a:ext cx="10744533" cy="1913890"/>
            </a:xfrm>
            <a:custGeom>
              <a:avLst/>
              <a:gdLst/>
              <a:ahLst/>
              <a:cxnLst/>
              <a:rect l="l" t="t" r="r" b="b"/>
              <a:pathLst>
                <a:path w="10744533" h="1913890">
                  <a:moveTo>
                    <a:pt x="0" y="0"/>
                  </a:moveTo>
                  <a:lnTo>
                    <a:pt x="0" y="1913890"/>
                  </a:lnTo>
                  <a:lnTo>
                    <a:pt x="10744533" y="1913890"/>
                  </a:lnTo>
                  <a:lnTo>
                    <a:pt x="10744533" y="0"/>
                  </a:lnTo>
                  <a:lnTo>
                    <a:pt x="0" y="0"/>
                  </a:lnTo>
                  <a:close/>
                  <a:moveTo>
                    <a:pt x="10683573" y="1852930"/>
                  </a:moveTo>
                  <a:lnTo>
                    <a:pt x="59690" y="1852930"/>
                  </a:lnTo>
                  <a:lnTo>
                    <a:pt x="59690" y="59690"/>
                  </a:lnTo>
                  <a:lnTo>
                    <a:pt x="10683573" y="59690"/>
                  </a:lnTo>
                  <a:lnTo>
                    <a:pt x="10683573" y="1852930"/>
                  </a:lnTo>
                  <a:close/>
                </a:path>
              </a:pathLst>
            </a:custGeom>
            <a:solidFill>
              <a:srgbClr val="EFEEE9"/>
            </a:solidFill>
          </p:spPr>
        </p:sp>
      </p:grpSp>
      <p:sp>
        <p:nvSpPr>
          <p:cNvPr id="4" name="TextBox 4"/>
          <p:cNvSpPr txBox="1"/>
          <p:nvPr/>
        </p:nvSpPr>
        <p:spPr>
          <a:xfrm>
            <a:off x="1028700" y="647700"/>
            <a:ext cx="8431529" cy="1120740"/>
          </a:xfrm>
          <a:prstGeom prst="rect">
            <a:avLst/>
          </a:prstGeom>
        </p:spPr>
        <p:txBody>
          <a:bodyPr lIns="0" tIns="0" rIns="0" bIns="0" rtlCol="0" anchor="t">
            <a:spAutoFit/>
          </a:bodyPr>
          <a:lstStyle/>
          <a:p>
            <a:pPr marL="0" lvl="0" indent="0" algn="l">
              <a:lnSpc>
                <a:spcPts val="9099"/>
              </a:lnSpc>
              <a:spcBef>
                <a:spcPct val="0"/>
              </a:spcBef>
            </a:pPr>
            <a:r>
              <a:rPr lang="en-US" sz="6499" dirty="0">
                <a:solidFill>
                  <a:srgbClr val="2E377F"/>
                </a:solidFill>
                <a:latin typeface="Quattrocento Bold"/>
              </a:rPr>
              <a:t>Interview Etiquettes</a:t>
            </a:r>
          </a:p>
        </p:txBody>
      </p:sp>
      <p:sp>
        <p:nvSpPr>
          <p:cNvPr id="5" name="AutoShape 5"/>
          <p:cNvSpPr/>
          <p:nvPr/>
        </p:nvSpPr>
        <p:spPr>
          <a:xfrm>
            <a:off x="13041036" y="-16887"/>
            <a:ext cx="5246964" cy="10303887"/>
          </a:xfrm>
          <a:prstGeom prst="rect">
            <a:avLst/>
          </a:prstGeom>
          <a:solidFill>
            <a:srgbClr val="FF5555"/>
          </a:solidFill>
        </p:spPr>
      </p:sp>
      <p:sp>
        <p:nvSpPr>
          <p:cNvPr id="6" name="Freeform 6"/>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rot="-5400000">
            <a:off x="16856489" y="9258300"/>
            <a:ext cx="402811" cy="416870"/>
            <a:chOff x="0" y="0"/>
            <a:chExt cx="537082" cy="555827"/>
          </a:xfrm>
        </p:grpSpPr>
        <p:sp>
          <p:nvSpPr>
            <p:cNvPr id="8" name="Freeform 8"/>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0" name="Freeform 10"/>
          <p:cNvSpPr/>
          <p:nvPr/>
        </p:nvSpPr>
        <p:spPr>
          <a:xfrm rot="-5400000" flipH="1">
            <a:off x="9120858" y="1124475"/>
            <a:ext cx="2121351" cy="2075067"/>
          </a:xfrm>
          <a:custGeom>
            <a:avLst/>
            <a:gdLst/>
            <a:ahLst/>
            <a:cxnLst/>
            <a:rect l="l" t="t" r="r" b="b"/>
            <a:pathLst>
              <a:path w="2121351" h="2075067">
                <a:moveTo>
                  <a:pt x="2121351" y="0"/>
                </a:moveTo>
                <a:lnTo>
                  <a:pt x="0" y="0"/>
                </a:lnTo>
                <a:lnTo>
                  <a:pt x="0" y="2075068"/>
                </a:lnTo>
                <a:lnTo>
                  <a:pt x="2121351" y="2075068"/>
                </a:lnTo>
                <a:lnTo>
                  <a:pt x="2121351"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8100000" flipH="1" flipV="1">
            <a:off x="14378766" y="7269164"/>
            <a:ext cx="2921019" cy="1115298"/>
          </a:xfrm>
          <a:custGeom>
            <a:avLst/>
            <a:gdLst/>
            <a:ahLst/>
            <a:cxnLst/>
            <a:rect l="l" t="t" r="r" b="b"/>
            <a:pathLst>
              <a:path w="2921019" h="1115298">
                <a:moveTo>
                  <a:pt x="2921019" y="1115298"/>
                </a:moveTo>
                <a:lnTo>
                  <a:pt x="0" y="1115298"/>
                </a:lnTo>
                <a:lnTo>
                  <a:pt x="0" y="0"/>
                </a:lnTo>
                <a:lnTo>
                  <a:pt x="2921019" y="0"/>
                </a:lnTo>
                <a:lnTo>
                  <a:pt x="2921019" y="1115298"/>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10970898" y="695350"/>
            <a:ext cx="779235" cy="694228"/>
          </a:xfrm>
          <a:custGeom>
            <a:avLst/>
            <a:gdLst/>
            <a:ahLst/>
            <a:cxnLst/>
            <a:rect l="l" t="t" r="r" b="b"/>
            <a:pathLst>
              <a:path w="779235" h="694228">
                <a:moveTo>
                  <a:pt x="0" y="0"/>
                </a:moveTo>
                <a:lnTo>
                  <a:pt x="779236" y="0"/>
                </a:lnTo>
                <a:lnTo>
                  <a:pt x="779236" y="694228"/>
                </a:lnTo>
                <a:lnTo>
                  <a:pt x="0" y="69422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14711344" y="8749991"/>
            <a:ext cx="578441" cy="515338"/>
          </a:xfrm>
          <a:custGeom>
            <a:avLst/>
            <a:gdLst/>
            <a:ahLst/>
            <a:cxnLst/>
            <a:rect l="l" t="t" r="r" b="b"/>
            <a:pathLst>
              <a:path w="578441" h="515338">
                <a:moveTo>
                  <a:pt x="0" y="0"/>
                </a:moveTo>
                <a:lnTo>
                  <a:pt x="578440" y="0"/>
                </a:lnTo>
                <a:lnTo>
                  <a:pt x="578440" y="515338"/>
                </a:lnTo>
                <a:lnTo>
                  <a:pt x="0" y="5153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4" name="Group 14"/>
          <p:cNvGrpSpPr/>
          <p:nvPr/>
        </p:nvGrpSpPr>
        <p:grpSpPr>
          <a:xfrm rot="-10800000">
            <a:off x="1028700" y="9265329"/>
            <a:ext cx="416870" cy="402811"/>
            <a:chOff x="0" y="0"/>
            <a:chExt cx="555827" cy="537082"/>
          </a:xfrm>
        </p:grpSpPr>
        <p:sp>
          <p:nvSpPr>
            <p:cNvPr id="15" name="Freeform 15"/>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pic>
        <p:nvPicPr>
          <p:cNvPr id="17" name="Picture 17"/>
          <p:cNvPicPr>
            <a:picLocks noChangeAspect="1"/>
          </p:cNvPicPr>
          <p:nvPr/>
        </p:nvPicPr>
        <p:blipFill>
          <a:blip r:embed="rId18"/>
          <a:srcRect/>
          <a:stretch>
            <a:fillRect/>
          </a:stretch>
        </p:blipFill>
        <p:spPr>
          <a:xfrm>
            <a:off x="5227659" y="2091170"/>
            <a:ext cx="13273548" cy="8229600"/>
          </a:xfrm>
          <a:prstGeom prst="rect">
            <a:avLst/>
          </a:prstGeom>
        </p:spPr>
      </p:pic>
      <p:sp>
        <p:nvSpPr>
          <p:cNvPr id="18" name="TextBox 18"/>
          <p:cNvSpPr txBox="1"/>
          <p:nvPr/>
        </p:nvSpPr>
        <p:spPr>
          <a:xfrm>
            <a:off x="1028700" y="1996067"/>
            <a:ext cx="7767166" cy="6506718"/>
          </a:xfrm>
          <a:prstGeom prst="rect">
            <a:avLst/>
          </a:prstGeom>
        </p:spPr>
        <p:txBody>
          <a:bodyPr lIns="0" tIns="0" rIns="0" bIns="0" rtlCol="0" anchor="t">
            <a:spAutoFit/>
          </a:bodyPr>
          <a:lstStyle/>
          <a:p>
            <a:pPr>
              <a:lnSpc>
                <a:spcPts val="3920"/>
              </a:lnSpc>
            </a:pPr>
            <a:r>
              <a:rPr lang="en-US" sz="3600" dirty="0">
                <a:solidFill>
                  <a:srgbClr val="2E377F"/>
                </a:solidFill>
                <a:latin typeface="Quattrocento Bold"/>
              </a:rPr>
              <a:t>For face-to-face interviews:</a:t>
            </a:r>
          </a:p>
          <a:p>
            <a:pPr marL="604521" lvl="1" indent="-302261" algn="l">
              <a:lnSpc>
                <a:spcPts val="3920"/>
              </a:lnSpc>
              <a:spcBef>
                <a:spcPct val="0"/>
              </a:spcBef>
              <a:buFont typeface="Arial"/>
              <a:buChar char="•"/>
            </a:pPr>
            <a:r>
              <a:rPr lang="en-US" sz="3600" dirty="0">
                <a:solidFill>
                  <a:schemeClr val="tx1">
                    <a:lumMod val="95000"/>
                    <a:lumOff val="5000"/>
                  </a:schemeClr>
                </a:solidFill>
                <a:latin typeface="Quattrocento Bold"/>
              </a:rPr>
              <a:t>Dress smartly and appear professional. Greet the interviewer with a smile and a firm handshake</a:t>
            </a:r>
            <a:r>
              <a:rPr lang="en-US" sz="3600" dirty="0">
                <a:solidFill>
                  <a:schemeClr val="tx1">
                    <a:lumMod val="95000"/>
                    <a:lumOff val="5000"/>
                  </a:schemeClr>
                </a:solidFill>
                <a:latin typeface="Quattrocento"/>
              </a:rPr>
              <a:t>.</a:t>
            </a:r>
          </a:p>
          <a:p>
            <a:pPr marL="604521" lvl="1" indent="-302261" algn="l">
              <a:lnSpc>
                <a:spcPts val="3920"/>
              </a:lnSpc>
              <a:spcBef>
                <a:spcPct val="0"/>
              </a:spcBef>
              <a:buFont typeface="Arial"/>
              <a:buChar char="•"/>
            </a:pPr>
            <a:r>
              <a:rPr lang="en-US" sz="3600" dirty="0">
                <a:solidFill>
                  <a:schemeClr val="accent2">
                    <a:lumMod val="50000"/>
                  </a:schemeClr>
                </a:solidFill>
                <a:latin typeface="Quattrocento Bold"/>
              </a:rPr>
              <a:t>Be mindful of your body language, as it can play an important part in face-to-face meetings.</a:t>
            </a:r>
          </a:p>
          <a:p>
            <a:pPr marL="604521" lvl="1" indent="-302261" algn="l">
              <a:lnSpc>
                <a:spcPts val="3920"/>
              </a:lnSpc>
              <a:spcBef>
                <a:spcPct val="0"/>
              </a:spcBef>
              <a:buFont typeface="Arial"/>
              <a:buChar char="•"/>
            </a:pPr>
            <a:r>
              <a:rPr lang="en-US" sz="3600" dirty="0">
                <a:solidFill>
                  <a:schemeClr val="accent1">
                    <a:lumMod val="50000"/>
                  </a:schemeClr>
                </a:solidFill>
                <a:latin typeface="Quattrocento Bold"/>
              </a:rPr>
              <a:t>Maintain eye contact and refrain from making unwanted hand movements like fidgeting or playing with your pen</a:t>
            </a:r>
            <a:r>
              <a:rPr lang="en-US" sz="3600" dirty="0">
                <a:solidFill>
                  <a:schemeClr val="accent1">
                    <a:lumMod val="50000"/>
                  </a:schemeClr>
                </a:solidFill>
                <a:latin typeface="Quattrocento"/>
              </a:rPr>
              <a:t>.</a:t>
            </a:r>
            <a:endParaRPr lang="en-US" sz="3600" dirty="0">
              <a:solidFill>
                <a:srgbClr val="2E377F"/>
              </a:solidFill>
              <a:latin typeface="Quattrocen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555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2657396" cy="1936053"/>
            <a:chOff x="0" y="0"/>
            <a:chExt cx="16876527" cy="2581403"/>
          </a:xfrm>
        </p:grpSpPr>
        <p:sp>
          <p:nvSpPr>
            <p:cNvPr id="3" name="TextBox 3"/>
            <p:cNvSpPr txBox="1"/>
            <p:nvPr/>
          </p:nvSpPr>
          <p:spPr>
            <a:xfrm>
              <a:off x="0" y="-9525"/>
              <a:ext cx="16876527" cy="1450906"/>
            </a:xfrm>
            <a:prstGeom prst="rect">
              <a:avLst/>
            </a:prstGeom>
          </p:spPr>
          <p:txBody>
            <a:bodyPr lIns="0" tIns="0" rIns="0" bIns="0" rtlCol="0" anchor="t">
              <a:spAutoFit/>
            </a:bodyPr>
            <a:lstStyle/>
            <a:p>
              <a:pPr marL="0" lvl="0" indent="0" algn="l">
                <a:lnSpc>
                  <a:spcPts val="8640"/>
                </a:lnSpc>
                <a:spcBef>
                  <a:spcPct val="0"/>
                </a:spcBef>
              </a:pPr>
              <a:r>
                <a:rPr lang="en-US" sz="7200" u="none" dirty="0">
                  <a:solidFill>
                    <a:srgbClr val="FEFDFF"/>
                  </a:solidFill>
                  <a:latin typeface="Quattrocento Bold"/>
                </a:rPr>
                <a:t>Keep in contact.</a:t>
              </a:r>
            </a:p>
          </p:txBody>
        </p:sp>
        <p:sp>
          <p:nvSpPr>
            <p:cNvPr id="4" name="TextBox 4"/>
            <p:cNvSpPr txBox="1"/>
            <p:nvPr/>
          </p:nvSpPr>
          <p:spPr>
            <a:xfrm>
              <a:off x="0" y="1947938"/>
              <a:ext cx="15195252" cy="633466"/>
            </a:xfrm>
            <a:prstGeom prst="rect">
              <a:avLst/>
            </a:prstGeom>
          </p:spPr>
          <p:txBody>
            <a:bodyPr lIns="0" tIns="0" rIns="0" bIns="0" rtlCol="0" anchor="t">
              <a:spAutoFit/>
            </a:bodyPr>
            <a:lstStyle/>
            <a:p>
              <a:pPr marL="0" lvl="0" indent="0" algn="l">
                <a:lnSpc>
                  <a:spcPts val="3919"/>
                </a:lnSpc>
                <a:spcBef>
                  <a:spcPct val="0"/>
                </a:spcBef>
              </a:pPr>
              <a:r>
                <a:rPr lang="en-US" sz="2800" u="none">
                  <a:solidFill>
                    <a:srgbClr val="FEFDFF"/>
                  </a:solidFill>
                  <a:latin typeface="Quattrocento Bold"/>
                </a:rPr>
                <a:t>Do not forget to leave your contact details with the interviewer.</a:t>
              </a:r>
            </a:p>
          </p:txBody>
        </p:sp>
      </p:grpSp>
      <p:grpSp>
        <p:nvGrpSpPr>
          <p:cNvPr id="5" name="Group 5"/>
          <p:cNvGrpSpPr/>
          <p:nvPr/>
        </p:nvGrpSpPr>
        <p:grpSpPr>
          <a:xfrm>
            <a:off x="901019" y="5481927"/>
            <a:ext cx="8025658" cy="3109294"/>
            <a:chOff x="0" y="0"/>
            <a:chExt cx="10700877" cy="4145726"/>
          </a:xfrm>
        </p:grpSpPr>
        <p:grpSp>
          <p:nvGrpSpPr>
            <p:cNvPr id="6" name="Group 6"/>
            <p:cNvGrpSpPr/>
            <p:nvPr/>
          </p:nvGrpSpPr>
          <p:grpSpPr>
            <a:xfrm>
              <a:off x="0" y="0"/>
              <a:ext cx="10700877" cy="4145726"/>
              <a:chOff x="0" y="0"/>
              <a:chExt cx="1704613" cy="660400"/>
            </a:xfrm>
          </p:grpSpPr>
          <p:sp>
            <p:nvSpPr>
              <p:cNvPr id="7" name="Freeform 7"/>
              <p:cNvSpPr/>
              <p:nvPr/>
            </p:nvSpPr>
            <p:spPr>
              <a:xfrm>
                <a:off x="0" y="0"/>
                <a:ext cx="1704614" cy="660400"/>
              </a:xfrm>
              <a:custGeom>
                <a:avLst/>
                <a:gdLst/>
                <a:ahLst/>
                <a:cxnLst/>
                <a:rect l="l" t="t" r="r" b="b"/>
                <a:pathLst>
                  <a:path w="1704614" h="660400">
                    <a:moveTo>
                      <a:pt x="1580153" y="660400"/>
                    </a:moveTo>
                    <a:lnTo>
                      <a:pt x="124460" y="660400"/>
                    </a:lnTo>
                    <a:cubicBezTo>
                      <a:pt x="55880" y="660400"/>
                      <a:pt x="0" y="604520"/>
                      <a:pt x="0" y="535940"/>
                    </a:cubicBezTo>
                    <a:lnTo>
                      <a:pt x="0" y="124460"/>
                    </a:lnTo>
                    <a:cubicBezTo>
                      <a:pt x="0" y="55880"/>
                      <a:pt x="55880" y="0"/>
                      <a:pt x="124460" y="0"/>
                    </a:cubicBezTo>
                    <a:lnTo>
                      <a:pt x="1580154" y="0"/>
                    </a:lnTo>
                    <a:cubicBezTo>
                      <a:pt x="1648733" y="0"/>
                      <a:pt x="1704614" y="55880"/>
                      <a:pt x="1704614" y="124460"/>
                    </a:cubicBezTo>
                    <a:lnTo>
                      <a:pt x="1704614" y="535940"/>
                    </a:lnTo>
                    <a:cubicBezTo>
                      <a:pt x="1704614" y="604520"/>
                      <a:pt x="1648733" y="660400"/>
                      <a:pt x="1580154" y="660400"/>
                    </a:cubicBezTo>
                    <a:close/>
                  </a:path>
                </a:pathLst>
              </a:custGeom>
              <a:solidFill>
                <a:srgbClr val="FFFFFF"/>
              </a:solidFill>
            </p:spPr>
          </p:sp>
        </p:grpSp>
        <p:sp>
          <p:nvSpPr>
            <p:cNvPr id="8" name="TextBox 8"/>
            <p:cNvSpPr txBox="1"/>
            <p:nvPr/>
          </p:nvSpPr>
          <p:spPr>
            <a:xfrm>
              <a:off x="906474" y="784292"/>
              <a:ext cx="9395929" cy="1677172"/>
            </a:xfrm>
            <a:prstGeom prst="rect">
              <a:avLst/>
            </a:prstGeom>
          </p:spPr>
          <p:txBody>
            <a:bodyPr lIns="0" tIns="0" rIns="0" bIns="0" rtlCol="0" anchor="t">
              <a:spAutoFit/>
            </a:bodyPr>
            <a:lstStyle/>
            <a:p>
              <a:pPr marL="0" lvl="0" indent="0" algn="l">
                <a:lnSpc>
                  <a:spcPts val="3359"/>
                </a:lnSpc>
                <a:spcBef>
                  <a:spcPct val="0"/>
                </a:spcBef>
              </a:pPr>
              <a:r>
                <a:rPr lang="en-US" sz="2399" u="none">
                  <a:solidFill>
                    <a:srgbClr val="000060"/>
                  </a:solidFill>
                  <a:latin typeface="Ovo"/>
                </a:rPr>
                <a:t>Some companies are incredibly busy, so let them know you're still very much interested by asking about your application after some time.</a:t>
              </a:r>
            </a:p>
          </p:txBody>
        </p:sp>
      </p:grpSp>
      <p:grpSp>
        <p:nvGrpSpPr>
          <p:cNvPr id="9" name="Group 9"/>
          <p:cNvGrpSpPr/>
          <p:nvPr/>
        </p:nvGrpSpPr>
        <p:grpSpPr>
          <a:xfrm>
            <a:off x="9233642" y="5481927"/>
            <a:ext cx="8025658" cy="3109294"/>
            <a:chOff x="0" y="0"/>
            <a:chExt cx="10700877" cy="4145726"/>
          </a:xfrm>
        </p:grpSpPr>
        <p:grpSp>
          <p:nvGrpSpPr>
            <p:cNvPr id="10" name="Group 10"/>
            <p:cNvGrpSpPr/>
            <p:nvPr/>
          </p:nvGrpSpPr>
          <p:grpSpPr>
            <a:xfrm>
              <a:off x="0" y="0"/>
              <a:ext cx="10700877" cy="4145726"/>
              <a:chOff x="0" y="0"/>
              <a:chExt cx="1704613" cy="660400"/>
            </a:xfrm>
          </p:grpSpPr>
          <p:sp>
            <p:nvSpPr>
              <p:cNvPr id="11" name="Freeform 11"/>
              <p:cNvSpPr/>
              <p:nvPr/>
            </p:nvSpPr>
            <p:spPr>
              <a:xfrm>
                <a:off x="0" y="0"/>
                <a:ext cx="1704614" cy="660400"/>
              </a:xfrm>
              <a:custGeom>
                <a:avLst/>
                <a:gdLst/>
                <a:ahLst/>
                <a:cxnLst/>
                <a:rect l="l" t="t" r="r" b="b"/>
                <a:pathLst>
                  <a:path w="1704614" h="660400">
                    <a:moveTo>
                      <a:pt x="1580153" y="660400"/>
                    </a:moveTo>
                    <a:lnTo>
                      <a:pt x="124460" y="660400"/>
                    </a:lnTo>
                    <a:cubicBezTo>
                      <a:pt x="55880" y="660400"/>
                      <a:pt x="0" y="604520"/>
                      <a:pt x="0" y="535940"/>
                    </a:cubicBezTo>
                    <a:lnTo>
                      <a:pt x="0" y="124460"/>
                    </a:lnTo>
                    <a:cubicBezTo>
                      <a:pt x="0" y="55880"/>
                      <a:pt x="55880" y="0"/>
                      <a:pt x="124460" y="0"/>
                    </a:cubicBezTo>
                    <a:lnTo>
                      <a:pt x="1580154" y="0"/>
                    </a:lnTo>
                    <a:cubicBezTo>
                      <a:pt x="1648733" y="0"/>
                      <a:pt x="1704614" y="55880"/>
                      <a:pt x="1704614" y="124460"/>
                    </a:cubicBezTo>
                    <a:lnTo>
                      <a:pt x="1704614" y="535940"/>
                    </a:lnTo>
                    <a:cubicBezTo>
                      <a:pt x="1704614" y="604520"/>
                      <a:pt x="1648733" y="660400"/>
                      <a:pt x="1580154" y="660400"/>
                    </a:cubicBezTo>
                    <a:close/>
                  </a:path>
                </a:pathLst>
              </a:custGeom>
              <a:solidFill>
                <a:srgbClr val="FFFFFF"/>
              </a:solidFill>
            </p:spPr>
          </p:sp>
        </p:grpSp>
        <p:sp>
          <p:nvSpPr>
            <p:cNvPr id="12" name="TextBox 12"/>
            <p:cNvSpPr txBox="1"/>
            <p:nvPr/>
          </p:nvSpPr>
          <p:spPr>
            <a:xfrm>
              <a:off x="688334" y="784292"/>
              <a:ext cx="9466089" cy="1677172"/>
            </a:xfrm>
            <a:prstGeom prst="rect">
              <a:avLst/>
            </a:prstGeom>
          </p:spPr>
          <p:txBody>
            <a:bodyPr lIns="0" tIns="0" rIns="0" bIns="0" rtlCol="0" anchor="t">
              <a:spAutoFit/>
            </a:bodyPr>
            <a:lstStyle/>
            <a:p>
              <a:pPr marL="0" lvl="0" indent="0" algn="l">
                <a:lnSpc>
                  <a:spcPts val="3359"/>
                </a:lnSpc>
                <a:spcBef>
                  <a:spcPct val="0"/>
                </a:spcBef>
              </a:pPr>
              <a:r>
                <a:rPr lang="en-US" sz="2399" u="none">
                  <a:solidFill>
                    <a:srgbClr val="000060"/>
                  </a:solidFill>
                  <a:latin typeface="Ovo"/>
                </a:rPr>
                <a:t>But don't overdo this. Employers will get back to you sooner or later with results. Give them enough time to evaluate you and other applicants.</a:t>
              </a:r>
            </a:p>
          </p:txBody>
        </p:sp>
      </p:grpSp>
      <p:sp>
        <p:nvSpPr>
          <p:cNvPr id="13" name="Freeform 13"/>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rot="-5400000">
            <a:off x="16856489" y="9258300"/>
            <a:ext cx="402811" cy="416870"/>
            <a:chOff x="0" y="0"/>
            <a:chExt cx="537082" cy="555827"/>
          </a:xfrm>
        </p:grpSpPr>
        <p:sp>
          <p:nvSpPr>
            <p:cNvPr id="15" name="Freeform 15"/>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7" name="Group 17"/>
          <p:cNvGrpSpPr/>
          <p:nvPr/>
        </p:nvGrpSpPr>
        <p:grpSpPr>
          <a:xfrm rot="5400000">
            <a:off x="1035729" y="9258300"/>
            <a:ext cx="402811" cy="416870"/>
            <a:chOff x="0" y="0"/>
            <a:chExt cx="537082" cy="555827"/>
          </a:xfrm>
        </p:grpSpPr>
        <p:sp>
          <p:nvSpPr>
            <p:cNvPr id="18" name="Freeform 18"/>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20" name="Group 20"/>
          <p:cNvGrpSpPr/>
          <p:nvPr/>
        </p:nvGrpSpPr>
        <p:grpSpPr>
          <a:xfrm>
            <a:off x="4313514" y="7720444"/>
            <a:ext cx="1200667" cy="590550"/>
            <a:chOff x="0" y="0"/>
            <a:chExt cx="1600889" cy="787400"/>
          </a:xfrm>
        </p:grpSpPr>
        <p:grpSp>
          <p:nvGrpSpPr>
            <p:cNvPr id="21" name="Group 21"/>
            <p:cNvGrpSpPr/>
            <p:nvPr/>
          </p:nvGrpSpPr>
          <p:grpSpPr>
            <a:xfrm>
              <a:off x="0" y="0"/>
              <a:ext cx="1600889" cy="787400"/>
              <a:chOff x="0" y="0"/>
              <a:chExt cx="2537409" cy="1248029"/>
            </a:xfrm>
          </p:grpSpPr>
          <p:sp>
            <p:nvSpPr>
              <p:cNvPr id="22" name="Freeform 22"/>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2E377F"/>
              </a:solidFill>
            </p:spPr>
          </p:sp>
        </p:grpSp>
        <p:grpSp>
          <p:nvGrpSpPr>
            <p:cNvPr id="23" name="Group 23"/>
            <p:cNvGrpSpPr/>
            <p:nvPr/>
          </p:nvGrpSpPr>
          <p:grpSpPr>
            <a:xfrm>
              <a:off x="554121" y="294656"/>
              <a:ext cx="492646" cy="198089"/>
              <a:chOff x="0" y="0"/>
              <a:chExt cx="1263395" cy="508000"/>
            </a:xfrm>
          </p:grpSpPr>
          <p:sp>
            <p:nvSpPr>
              <p:cNvPr id="24" name="Freeform 24"/>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25" name="Freeform 25"/>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grpSp>
        <p:nvGrpSpPr>
          <p:cNvPr id="26" name="Group 26"/>
          <p:cNvGrpSpPr/>
          <p:nvPr/>
        </p:nvGrpSpPr>
        <p:grpSpPr>
          <a:xfrm>
            <a:off x="12699342" y="7720444"/>
            <a:ext cx="1200667" cy="590550"/>
            <a:chOff x="0" y="0"/>
            <a:chExt cx="1600889" cy="787400"/>
          </a:xfrm>
        </p:grpSpPr>
        <p:grpSp>
          <p:nvGrpSpPr>
            <p:cNvPr id="27" name="Group 27"/>
            <p:cNvGrpSpPr/>
            <p:nvPr/>
          </p:nvGrpSpPr>
          <p:grpSpPr>
            <a:xfrm>
              <a:off x="0" y="0"/>
              <a:ext cx="1600889" cy="787400"/>
              <a:chOff x="0" y="0"/>
              <a:chExt cx="2537409" cy="1248029"/>
            </a:xfrm>
          </p:grpSpPr>
          <p:sp>
            <p:nvSpPr>
              <p:cNvPr id="28" name="Freeform 28"/>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2E377F"/>
              </a:solidFill>
            </p:spPr>
          </p:sp>
        </p:grpSp>
        <p:grpSp>
          <p:nvGrpSpPr>
            <p:cNvPr id="29" name="Group 29"/>
            <p:cNvGrpSpPr/>
            <p:nvPr/>
          </p:nvGrpSpPr>
          <p:grpSpPr>
            <a:xfrm>
              <a:off x="554121" y="294656"/>
              <a:ext cx="492646" cy="198089"/>
              <a:chOff x="0" y="0"/>
              <a:chExt cx="1263395" cy="508000"/>
            </a:xfrm>
          </p:grpSpPr>
          <p:sp>
            <p:nvSpPr>
              <p:cNvPr id="30" name="Freeform 30"/>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31" name="Freeform 31"/>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pic>
        <p:nvPicPr>
          <p:cNvPr id="33" name="Picture 32">
            <a:extLst>
              <a:ext uri="{FF2B5EF4-FFF2-40B4-BE49-F238E27FC236}">
                <a16:creationId xmlns:a16="http://schemas.microsoft.com/office/drawing/2014/main" id="{3AD4F603-9A26-4D3A-ADC2-868F8EC3A0D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2124752" y="402382"/>
            <a:ext cx="4738766" cy="504720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625" y="-561989"/>
            <a:ext cx="6843182" cy="11806081"/>
            <a:chOff x="0" y="0"/>
            <a:chExt cx="2314854" cy="3993662"/>
          </a:xfrm>
        </p:grpSpPr>
        <p:sp>
          <p:nvSpPr>
            <p:cNvPr id="3" name="Freeform 3"/>
            <p:cNvSpPr/>
            <p:nvPr/>
          </p:nvSpPr>
          <p:spPr>
            <a:xfrm>
              <a:off x="0" y="0"/>
              <a:ext cx="2314854" cy="3993662"/>
            </a:xfrm>
            <a:custGeom>
              <a:avLst/>
              <a:gdLst/>
              <a:ahLst/>
              <a:cxnLst/>
              <a:rect l="l" t="t" r="r" b="b"/>
              <a:pathLst>
                <a:path w="2314854" h="3993662">
                  <a:moveTo>
                    <a:pt x="2190394" y="3993662"/>
                  </a:moveTo>
                  <a:lnTo>
                    <a:pt x="124460" y="3993662"/>
                  </a:lnTo>
                  <a:cubicBezTo>
                    <a:pt x="55880" y="3993662"/>
                    <a:pt x="0" y="3937782"/>
                    <a:pt x="0" y="3869202"/>
                  </a:cubicBezTo>
                  <a:lnTo>
                    <a:pt x="0" y="124460"/>
                  </a:lnTo>
                  <a:cubicBezTo>
                    <a:pt x="0" y="55880"/>
                    <a:pt x="55880" y="0"/>
                    <a:pt x="124460" y="0"/>
                  </a:cubicBezTo>
                  <a:lnTo>
                    <a:pt x="2190394" y="0"/>
                  </a:lnTo>
                  <a:cubicBezTo>
                    <a:pt x="2258974" y="0"/>
                    <a:pt x="2314854" y="55880"/>
                    <a:pt x="2314854" y="124460"/>
                  </a:cubicBezTo>
                  <a:lnTo>
                    <a:pt x="2314854" y="3869202"/>
                  </a:lnTo>
                  <a:cubicBezTo>
                    <a:pt x="2314854" y="3937782"/>
                    <a:pt x="2258974" y="3993662"/>
                    <a:pt x="2190394" y="3993662"/>
                  </a:cubicBezTo>
                  <a:close/>
                </a:path>
              </a:pathLst>
            </a:custGeom>
            <a:solidFill>
              <a:srgbClr val="FF5555"/>
            </a:solidFill>
          </p:spPr>
        </p:sp>
      </p:grpSp>
      <p:grpSp>
        <p:nvGrpSpPr>
          <p:cNvPr id="4" name="Group 4"/>
          <p:cNvGrpSpPr>
            <a:grpSpLocks noChangeAspect="1"/>
          </p:cNvGrpSpPr>
          <p:nvPr/>
        </p:nvGrpSpPr>
        <p:grpSpPr>
          <a:xfrm>
            <a:off x="1647110" y="1674388"/>
            <a:ext cx="6938252" cy="693822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24953" b="-24953"/>
              </a:stretch>
            </a:blipFill>
          </p:spPr>
        </p:sp>
      </p:grpSp>
      <p:grpSp>
        <p:nvGrpSpPr>
          <p:cNvPr id="6" name="Group 6"/>
          <p:cNvGrpSpPr/>
          <p:nvPr/>
        </p:nvGrpSpPr>
        <p:grpSpPr>
          <a:xfrm rot="5400000">
            <a:off x="1035729" y="9258300"/>
            <a:ext cx="402811" cy="416870"/>
            <a:chOff x="0" y="0"/>
            <a:chExt cx="537082" cy="555827"/>
          </a:xfrm>
        </p:grpSpPr>
        <p:sp>
          <p:nvSpPr>
            <p:cNvPr id="7" name="Freeform 7"/>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9" name="Freeform 9"/>
          <p:cNvSpPr/>
          <p:nvPr/>
        </p:nvSpPr>
        <p:spPr>
          <a:xfrm>
            <a:off x="3750760" y="8888276"/>
            <a:ext cx="2121351" cy="2075067"/>
          </a:xfrm>
          <a:custGeom>
            <a:avLst/>
            <a:gdLst/>
            <a:ahLst/>
            <a:cxnLst/>
            <a:rect l="l" t="t" r="r" b="b"/>
            <a:pathLst>
              <a:path w="2121351" h="2075067">
                <a:moveTo>
                  <a:pt x="0" y="0"/>
                </a:moveTo>
                <a:lnTo>
                  <a:pt x="2121351" y="0"/>
                </a:lnTo>
                <a:lnTo>
                  <a:pt x="2121351" y="2075067"/>
                </a:lnTo>
                <a:lnTo>
                  <a:pt x="0" y="20750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2407563" flipH="1">
            <a:off x="6207355" y="-250912"/>
            <a:ext cx="2921019" cy="1115298"/>
          </a:xfrm>
          <a:custGeom>
            <a:avLst/>
            <a:gdLst/>
            <a:ahLst/>
            <a:cxnLst/>
            <a:rect l="l" t="t" r="r" b="b"/>
            <a:pathLst>
              <a:path w="2921019" h="1115298">
                <a:moveTo>
                  <a:pt x="2921019" y="0"/>
                </a:moveTo>
                <a:lnTo>
                  <a:pt x="0" y="0"/>
                </a:lnTo>
                <a:lnTo>
                  <a:pt x="0" y="1115298"/>
                </a:lnTo>
                <a:lnTo>
                  <a:pt x="2921019" y="1115298"/>
                </a:lnTo>
                <a:lnTo>
                  <a:pt x="2921019"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7667299" y="727791"/>
            <a:ext cx="779235" cy="694228"/>
          </a:xfrm>
          <a:custGeom>
            <a:avLst/>
            <a:gdLst/>
            <a:ahLst/>
            <a:cxnLst/>
            <a:rect l="l" t="t" r="r" b="b"/>
            <a:pathLst>
              <a:path w="779235" h="694228">
                <a:moveTo>
                  <a:pt x="0" y="0"/>
                </a:moveTo>
                <a:lnTo>
                  <a:pt x="779235" y="0"/>
                </a:lnTo>
                <a:lnTo>
                  <a:pt x="779235" y="694228"/>
                </a:lnTo>
                <a:lnTo>
                  <a:pt x="0" y="6942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2366911" y="8888276"/>
            <a:ext cx="578441" cy="515338"/>
          </a:xfrm>
          <a:custGeom>
            <a:avLst/>
            <a:gdLst/>
            <a:ahLst/>
            <a:cxnLst/>
            <a:rect l="l" t="t" r="r" b="b"/>
            <a:pathLst>
              <a:path w="578441" h="515338">
                <a:moveTo>
                  <a:pt x="0" y="0"/>
                </a:moveTo>
                <a:lnTo>
                  <a:pt x="578441" y="0"/>
                </a:lnTo>
                <a:lnTo>
                  <a:pt x="578441" y="515338"/>
                </a:lnTo>
                <a:lnTo>
                  <a:pt x="0" y="5153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3" name="Group 13"/>
          <p:cNvGrpSpPr/>
          <p:nvPr/>
        </p:nvGrpSpPr>
        <p:grpSpPr>
          <a:xfrm>
            <a:off x="16849459" y="9265329"/>
            <a:ext cx="416870" cy="402811"/>
            <a:chOff x="0" y="0"/>
            <a:chExt cx="555827" cy="537082"/>
          </a:xfrm>
        </p:grpSpPr>
        <p:sp>
          <p:nvSpPr>
            <p:cNvPr id="14" name="Freeform 14"/>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sp>
        <p:nvSpPr>
          <p:cNvPr id="16" name="Freeform 16"/>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17" name="Group 17"/>
          <p:cNvGrpSpPr/>
          <p:nvPr/>
        </p:nvGrpSpPr>
        <p:grpSpPr>
          <a:xfrm>
            <a:off x="9838998" y="5293175"/>
            <a:ext cx="954505" cy="944092"/>
            <a:chOff x="0" y="0"/>
            <a:chExt cx="1272674" cy="1258790"/>
          </a:xfrm>
        </p:grpSpPr>
        <p:sp>
          <p:nvSpPr>
            <p:cNvPr id="18" name="Freeform 18"/>
            <p:cNvSpPr/>
            <p:nvPr/>
          </p:nvSpPr>
          <p:spPr>
            <a:xfrm>
              <a:off x="0" y="0"/>
              <a:ext cx="1272674" cy="1258790"/>
            </a:xfrm>
            <a:custGeom>
              <a:avLst/>
              <a:gdLst/>
              <a:ahLst/>
              <a:cxnLst/>
              <a:rect l="l" t="t" r="r" b="b"/>
              <a:pathLst>
                <a:path w="1272674" h="1258790">
                  <a:moveTo>
                    <a:pt x="0" y="0"/>
                  </a:moveTo>
                  <a:lnTo>
                    <a:pt x="1272674" y="0"/>
                  </a:lnTo>
                  <a:lnTo>
                    <a:pt x="1272674" y="1258790"/>
                  </a:lnTo>
                  <a:lnTo>
                    <a:pt x="0" y="125879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9" name="TextBox 19"/>
            <p:cNvSpPr txBox="1"/>
            <p:nvPr/>
          </p:nvSpPr>
          <p:spPr>
            <a:xfrm>
              <a:off x="233538" y="374060"/>
              <a:ext cx="805597" cy="501146"/>
            </a:xfrm>
            <a:prstGeom prst="rect">
              <a:avLst/>
            </a:prstGeom>
          </p:spPr>
          <p:txBody>
            <a:bodyPr lIns="0" tIns="0" rIns="0" bIns="0" rtlCol="0" anchor="t">
              <a:spAutoFit/>
            </a:bodyPr>
            <a:lstStyle/>
            <a:p>
              <a:pPr marL="0" lvl="0" indent="0" algn="ctr">
                <a:lnSpc>
                  <a:spcPts val="2912"/>
                </a:lnSpc>
                <a:spcBef>
                  <a:spcPct val="0"/>
                </a:spcBef>
              </a:pPr>
              <a:r>
                <a:rPr lang="en-US" sz="2427" u="none">
                  <a:solidFill>
                    <a:srgbClr val="FFFFFF"/>
                  </a:solidFill>
                  <a:latin typeface="Quattrocento Bold"/>
                </a:rPr>
                <a:t>01</a:t>
              </a:r>
            </a:p>
          </p:txBody>
        </p:sp>
      </p:grpSp>
      <p:grpSp>
        <p:nvGrpSpPr>
          <p:cNvPr id="20" name="Group 20"/>
          <p:cNvGrpSpPr/>
          <p:nvPr/>
        </p:nvGrpSpPr>
        <p:grpSpPr>
          <a:xfrm>
            <a:off x="9838998" y="7121027"/>
            <a:ext cx="954505" cy="944092"/>
            <a:chOff x="0" y="0"/>
            <a:chExt cx="1272674" cy="1258790"/>
          </a:xfrm>
        </p:grpSpPr>
        <p:sp>
          <p:nvSpPr>
            <p:cNvPr id="21" name="Freeform 21"/>
            <p:cNvSpPr/>
            <p:nvPr/>
          </p:nvSpPr>
          <p:spPr>
            <a:xfrm>
              <a:off x="0" y="0"/>
              <a:ext cx="1272674" cy="1258790"/>
            </a:xfrm>
            <a:custGeom>
              <a:avLst/>
              <a:gdLst/>
              <a:ahLst/>
              <a:cxnLst/>
              <a:rect l="l" t="t" r="r" b="b"/>
              <a:pathLst>
                <a:path w="1272674" h="1258790">
                  <a:moveTo>
                    <a:pt x="0" y="0"/>
                  </a:moveTo>
                  <a:lnTo>
                    <a:pt x="1272674" y="0"/>
                  </a:lnTo>
                  <a:lnTo>
                    <a:pt x="1272674" y="1258790"/>
                  </a:lnTo>
                  <a:lnTo>
                    <a:pt x="0" y="125879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2" name="TextBox 22"/>
            <p:cNvSpPr txBox="1"/>
            <p:nvPr/>
          </p:nvSpPr>
          <p:spPr>
            <a:xfrm>
              <a:off x="233538" y="374060"/>
              <a:ext cx="805597" cy="501146"/>
            </a:xfrm>
            <a:prstGeom prst="rect">
              <a:avLst/>
            </a:prstGeom>
          </p:spPr>
          <p:txBody>
            <a:bodyPr lIns="0" tIns="0" rIns="0" bIns="0" rtlCol="0" anchor="t">
              <a:spAutoFit/>
            </a:bodyPr>
            <a:lstStyle/>
            <a:p>
              <a:pPr marL="0" lvl="0" indent="0" algn="ctr">
                <a:lnSpc>
                  <a:spcPts val="2912"/>
                </a:lnSpc>
                <a:spcBef>
                  <a:spcPct val="0"/>
                </a:spcBef>
              </a:pPr>
              <a:r>
                <a:rPr lang="en-US" sz="2427" u="none">
                  <a:solidFill>
                    <a:srgbClr val="FFFFFF"/>
                  </a:solidFill>
                  <a:latin typeface="Quattrocento Bold"/>
                </a:rPr>
                <a:t>02</a:t>
              </a:r>
            </a:p>
          </p:txBody>
        </p:sp>
      </p:grpSp>
      <p:sp>
        <p:nvSpPr>
          <p:cNvPr id="23" name="TextBox 23"/>
          <p:cNvSpPr txBox="1"/>
          <p:nvPr/>
        </p:nvSpPr>
        <p:spPr>
          <a:xfrm>
            <a:off x="9838998" y="1563358"/>
            <a:ext cx="7420302" cy="2171596"/>
          </a:xfrm>
          <a:prstGeom prst="rect">
            <a:avLst/>
          </a:prstGeom>
        </p:spPr>
        <p:txBody>
          <a:bodyPr lIns="0" tIns="0" rIns="0" bIns="0" rtlCol="0" anchor="t">
            <a:spAutoFit/>
          </a:bodyPr>
          <a:lstStyle/>
          <a:p>
            <a:pPr marL="0" lvl="0" indent="0" algn="l">
              <a:lnSpc>
                <a:spcPts val="8640"/>
              </a:lnSpc>
              <a:spcBef>
                <a:spcPct val="0"/>
              </a:spcBef>
            </a:pPr>
            <a:r>
              <a:rPr lang="en-US" sz="7200" u="none" dirty="0">
                <a:solidFill>
                  <a:srgbClr val="2E377F"/>
                </a:solidFill>
                <a:latin typeface="Quattrocento Bold"/>
              </a:rPr>
              <a:t>Be grateful for the opportunity.</a:t>
            </a:r>
          </a:p>
        </p:txBody>
      </p:sp>
      <p:sp>
        <p:nvSpPr>
          <p:cNvPr id="24" name="TextBox 24"/>
          <p:cNvSpPr txBox="1"/>
          <p:nvPr/>
        </p:nvSpPr>
        <p:spPr>
          <a:xfrm>
            <a:off x="11101654" y="5236025"/>
            <a:ext cx="5408647" cy="846841"/>
          </a:xfrm>
          <a:prstGeom prst="rect">
            <a:avLst/>
          </a:prstGeom>
        </p:spPr>
        <p:txBody>
          <a:bodyPr lIns="0" tIns="0" rIns="0" bIns="0" rtlCol="0" anchor="t">
            <a:spAutoFit/>
          </a:bodyPr>
          <a:lstStyle/>
          <a:p>
            <a:pPr marL="0" lvl="0" indent="0" algn="l">
              <a:lnSpc>
                <a:spcPts val="3359"/>
              </a:lnSpc>
              <a:spcBef>
                <a:spcPct val="0"/>
              </a:spcBef>
            </a:pPr>
            <a:r>
              <a:rPr lang="en-US" sz="2399" u="none">
                <a:solidFill>
                  <a:srgbClr val="2E377F"/>
                </a:solidFill>
                <a:latin typeface="Ovo"/>
              </a:rPr>
              <a:t>Being turned down doesn't dictate</a:t>
            </a:r>
          </a:p>
          <a:p>
            <a:pPr marL="0" lvl="0" indent="0" algn="l">
              <a:lnSpc>
                <a:spcPts val="3359"/>
              </a:lnSpc>
              <a:spcBef>
                <a:spcPct val="0"/>
              </a:spcBef>
            </a:pPr>
            <a:r>
              <a:rPr lang="en-US" sz="2399" u="none">
                <a:solidFill>
                  <a:srgbClr val="2E377F"/>
                </a:solidFill>
                <a:latin typeface="Ovo"/>
              </a:rPr>
              <a:t> your worth as an employee.</a:t>
            </a:r>
          </a:p>
        </p:txBody>
      </p:sp>
      <p:sp>
        <p:nvSpPr>
          <p:cNvPr id="25" name="TextBox 25"/>
          <p:cNvSpPr txBox="1"/>
          <p:nvPr/>
        </p:nvSpPr>
        <p:spPr>
          <a:xfrm>
            <a:off x="11101654" y="7131085"/>
            <a:ext cx="5408647" cy="846841"/>
          </a:xfrm>
          <a:prstGeom prst="rect">
            <a:avLst/>
          </a:prstGeom>
        </p:spPr>
        <p:txBody>
          <a:bodyPr lIns="0" tIns="0" rIns="0" bIns="0" rtlCol="0" anchor="t">
            <a:spAutoFit/>
          </a:bodyPr>
          <a:lstStyle/>
          <a:p>
            <a:pPr marL="0" lvl="0" indent="0" algn="l">
              <a:lnSpc>
                <a:spcPts val="3359"/>
              </a:lnSpc>
              <a:spcBef>
                <a:spcPct val="0"/>
              </a:spcBef>
            </a:pPr>
            <a:r>
              <a:rPr lang="en-US" sz="2399" u="none">
                <a:solidFill>
                  <a:srgbClr val="2E377F"/>
                </a:solidFill>
                <a:latin typeface="Ovo"/>
              </a:rPr>
              <a:t>Turn this into a learning opportunity and do better in the future.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par>
                          <p:cTn id="12" fill="hold">
                            <p:stCondLst>
                              <p:cond delay="2500"/>
                            </p:stCondLst>
                            <p:childTnLst>
                              <p:par>
                                <p:cTn id="13" presetID="42"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par>
                          <p:cTn id="18" fill="hold">
                            <p:stCondLst>
                              <p:cond delay="3500"/>
                            </p:stCondLst>
                            <p:childTnLst>
                              <p:par>
                                <p:cTn id="19" presetID="42"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par>
                          <p:cTn id="24" fill="hold">
                            <p:stCondLst>
                              <p:cond delay="4500"/>
                            </p:stCondLst>
                            <p:childTnLst>
                              <p:par>
                                <p:cTn id="25" presetID="42"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par>
                          <p:cTn id="30" fill="hold">
                            <p:stCondLst>
                              <p:cond delay="5500"/>
                            </p:stCondLst>
                            <p:childTnLst>
                              <p:par>
                                <p:cTn id="31" presetID="42" presetClass="entr" presetSubtype="0"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5555"/>
        </a:solidFill>
        <a:effectLst/>
      </p:bgPr>
    </p:bg>
    <p:spTree>
      <p:nvGrpSpPr>
        <p:cNvPr id="1" name=""/>
        <p:cNvGrpSpPr/>
        <p:nvPr/>
      </p:nvGrpSpPr>
      <p:grpSpPr>
        <a:xfrm>
          <a:off x="0" y="0"/>
          <a:ext cx="0" cy="0"/>
          <a:chOff x="0" y="0"/>
          <a:chExt cx="0" cy="0"/>
        </a:xfrm>
      </p:grpSpPr>
      <p:grpSp>
        <p:nvGrpSpPr>
          <p:cNvPr id="2" name="Group 2"/>
          <p:cNvGrpSpPr/>
          <p:nvPr/>
        </p:nvGrpSpPr>
        <p:grpSpPr>
          <a:xfrm>
            <a:off x="4827872" y="-389888"/>
            <a:ext cx="14450581" cy="11066776"/>
            <a:chOff x="0" y="0"/>
            <a:chExt cx="4888221" cy="3743576"/>
          </a:xfrm>
        </p:grpSpPr>
        <p:sp>
          <p:nvSpPr>
            <p:cNvPr id="3" name="Freeform 3"/>
            <p:cNvSpPr/>
            <p:nvPr/>
          </p:nvSpPr>
          <p:spPr>
            <a:xfrm>
              <a:off x="0" y="0"/>
              <a:ext cx="4888221" cy="3743576"/>
            </a:xfrm>
            <a:custGeom>
              <a:avLst/>
              <a:gdLst/>
              <a:ahLst/>
              <a:cxnLst/>
              <a:rect l="l" t="t" r="r" b="b"/>
              <a:pathLst>
                <a:path w="4888221" h="3743576">
                  <a:moveTo>
                    <a:pt x="4763761" y="3743576"/>
                  </a:moveTo>
                  <a:lnTo>
                    <a:pt x="124460" y="3743576"/>
                  </a:lnTo>
                  <a:cubicBezTo>
                    <a:pt x="55880" y="3743576"/>
                    <a:pt x="0" y="3687696"/>
                    <a:pt x="0" y="3619116"/>
                  </a:cubicBezTo>
                  <a:lnTo>
                    <a:pt x="0" y="124460"/>
                  </a:lnTo>
                  <a:cubicBezTo>
                    <a:pt x="0" y="55880"/>
                    <a:pt x="55880" y="0"/>
                    <a:pt x="124460" y="0"/>
                  </a:cubicBezTo>
                  <a:lnTo>
                    <a:pt x="4763762" y="0"/>
                  </a:lnTo>
                  <a:cubicBezTo>
                    <a:pt x="4832341" y="0"/>
                    <a:pt x="4888221" y="55880"/>
                    <a:pt x="4888221" y="124460"/>
                  </a:cubicBezTo>
                  <a:lnTo>
                    <a:pt x="4888221" y="3619116"/>
                  </a:lnTo>
                  <a:cubicBezTo>
                    <a:pt x="4888221" y="3687696"/>
                    <a:pt x="4832341" y="3743576"/>
                    <a:pt x="4763762" y="3743576"/>
                  </a:cubicBezTo>
                  <a:close/>
                </a:path>
              </a:pathLst>
            </a:custGeom>
            <a:solidFill>
              <a:srgbClr val="000000">
                <a:alpha val="0"/>
              </a:srgbClr>
            </a:solidFill>
          </p:spPr>
        </p:sp>
      </p:grpSp>
      <p:sp>
        <p:nvSpPr>
          <p:cNvPr id="4" name="Freeform 4"/>
          <p:cNvSpPr/>
          <p:nvPr/>
        </p:nvSpPr>
        <p:spPr>
          <a:xfrm rot="176052">
            <a:off x="2341756" y="8291939"/>
            <a:ext cx="5298688" cy="411289"/>
          </a:xfrm>
          <a:custGeom>
            <a:avLst/>
            <a:gdLst/>
            <a:ahLst/>
            <a:cxnLst/>
            <a:rect l="l" t="t" r="r" b="b"/>
            <a:pathLst>
              <a:path w="5298688" h="411289">
                <a:moveTo>
                  <a:pt x="0" y="0"/>
                </a:moveTo>
                <a:lnTo>
                  <a:pt x="5298688" y="0"/>
                </a:lnTo>
                <a:lnTo>
                  <a:pt x="5298688" y="411289"/>
                </a:lnTo>
                <a:lnTo>
                  <a:pt x="0" y="411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8595718" y="1336836"/>
            <a:ext cx="7551329" cy="7613328"/>
            <a:chOff x="0" y="0"/>
            <a:chExt cx="1215508" cy="1225487"/>
          </a:xfrm>
        </p:grpSpPr>
        <p:sp>
          <p:nvSpPr>
            <p:cNvPr id="6" name="Freeform 6"/>
            <p:cNvSpPr/>
            <p:nvPr/>
          </p:nvSpPr>
          <p:spPr>
            <a:xfrm>
              <a:off x="0" y="0"/>
              <a:ext cx="1215508" cy="1225488"/>
            </a:xfrm>
            <a:custGeom>
              <a:avLst/>
              <a:gdLst/>
              <a:ahLst/>
              <a:cxnLst/>
              <a:rect l="l" t="t" r="r" b="b"/>
              <a:pathLst>
                <a:path w="1215508" h="1225488">
                  <a:moveTo>
                    <a:pt x="1091047" y="1225487"/>
                  </a:moveTo>
                  <a:lnTo>
                    <a:pt x="124460" y="1225487"/>
                  </a:lnTo>
                  <a:cubicBezTo>
                    <a:pt x="55880" y="1225487"/>
                    <a:pt x="0" y="1169607"/>
                    <a:pt x="0" y="1101027"/>
                  </a:cubicBezTo>
                  <a:lnTo>
                    <a:pt x="0" y="124460"/>
                  </a:lnTo>
                  <a:cubicBezTo>
                    <a:pt x="0" y="55880"/>
                    <a:pt x="55880" y="0"/>
                    <a:pt x="124460" y="0"/>
                  </a:cubicBezTo>
                  <a:lnTo>
                    <a:pt x="1091048" y="0"/>
                  </a:lnTo>
                  <a:cubicBezTo>
                    <a:pt x="1159628" y="0"/>
                    <a:pt x="1215508" y="55880"/>
                    <a:pt x="1215508" y="124460"/>
                  </a:cubicBezTo>
                  <a:lnTo>
                    <a:pt x="1215508" y="1101028"/>
                  </a:lnTo>
                  <a:cubicBezTo>
                    <a:pt x="1215508" y="1169607"/>
                    <a:pt x="1159628" y="1225488"/>
                    <a:pt x="1091048" y="1225488"/>
                  </a:cubicBezTo>
                  <a:close/>
                </a:path>
              </a:pathLst>
            </a:custGeom>
            <a:solidFill>
              <a:srgbClr val="FFFFFF"/>
            </a:solidFill>
          </p:spPr>
        </p:sp>
      </p:grpSp>
      <p:sp>
        <p:nvSpPr>
          <p:cNvPr id="7" name="Freeform 7"/>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5400000">
            <a:off x="16856489" y="9258300"/>
            <a:ext cx="402811" cy="416870"/>
            <a:chOff x="0" y="0"/>
            <a:chExt cx="537082" cy="555827"/>
          </a:xfrm>
        </p:grpSpPr>
        <p:sp>
          <p:nvSpPr>
            <p:cNvPr id="9" name="Freeform 9"/>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11" name="Group 11"/>
          <p:cNvGrpSpPr/>
          <p:nvPr/>
        </p:nvGrpSpPr>
        <p:grpSpPr>
          <a:xfrm>
            <a:off x="9528835" y="2430396"/>
            <a:ext cx="5685096" cy="4809465"/>
            <a:chOff x="0" y="-9525"/>
            <a:chExt cx="7580127" cy="6412619"/>
          </a:xfrm>
        </p:grpSpPr>
        <p:sp>
          <p:nvSpPr>
            <p:cNvPr id="12" name="TextBox 12"/>
            <p:cNvSpPr txBox="1"/>
            <p:nvPr/>
          </p:nvSpPr>
          <p:spPr>
            <a:xfrm>
              <a:off x="0" y="-9525"/>
              <a:ext cx="7580127" cy="2892286"/>
            </a:xfrm>
            <a:prstGeom prst="rect">
              <a:avLst/>
            </a:prstGeom>
          </p:spPr>
          <p:txBody>
            <a:bodyPr lIns="0" tIns="0" rIns="0" bIns="0" rtlCol="0" anchor="t">
              <a:spAutoFit/>
            </a:bodyPr>
            <a:lstStyle/>
            <a:p>
              <a:pPr marL="0" lvl="0" indent="0" algn="ctr">
                <a:lnSpc>
                  <a:spcPts val="8640"/>
                </a:lnSpc>
                <a:spcBef>
                  <a:spcPct val="0"/>
                </a:spcBef>
              </a:pPr>
              <a:r>
                <a:rPr lang="en-US" sz="7200" u="none">
                  <a:solidFill>
                    <a:srgbClr val="2E377F"/>
                  </a:solidFill>
                  <a:latin typeface="Quattrocento Bold"/>
                </a:rPr>
                <a:t>Stay true to yourself.</a:t>
              </a:r>
            </a:p>
          </p:txBody>
        </p:sp>
        <p:sp>
          <p:nvSpPr>
            <p:cNvPr id="13" name="TextBox 13"/>
            <p:cNvSpPr txBox="1"/>
            <p:nvPr/>
          </p:nvSpPr>
          <p:spPr>
            <a:xfrm>
              <a:off x="558800" y="3591721"/>
              <a:ext cx="6462527" cy="2811373"/>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2E377F"/>
                  </a:solidFill>
                  <a:latin typeface="Ovo"/>
                </a:rPr>
                <a:t>In the span of your career, you'll be given plenty of opportunities to express yourself. Put your best foot forward and show why you're a great person to work with.</a:t>
              </a:r>
            </a:p>
          </p:txBody>
        </p:sp>
      </p:grpSp>
      <p:sp>
        <p:nvSpPr>
          <p:cNvPr id="14" name="Freeform 14"/>
          <p:cNvSpPr/>
          <p:nvPr/>
        </p:nvSpPr>
        <p:spPr>
          <a:xfrm>
            <a:off x="3256445" y="1028700"/>
            <a:ext cx="2971800" cy="8229600"/>
          </a:xfrm>
          <a:custGeom>
            <a:avLst/>
            <a:gdLst/>
            <a:ahLst/>
            <a:cxnLst/>
            <a:rect l="l" t="t" r="r" b="b"/>
            <a:pathLst>
              <a:path w="2971800" h="8229600">
                <a:moveTo>
                  <a:pt x="0" y="0"/>
                </a:moveTo>
                <a:lnTo>
                  <a:pt x="2971800" y="0"/>
                </a:lnTo>
                <a:lnTo>
                  <a:pt x="2971800" y="8229600"/>
                </a:lnTo>
                <a:lnTo>
                  <a:pt x="0" y="822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rot="-2297878">
            <a:off x="6351847" y="988054"/>
            <a:ext cx="3089015" cy="2117380"/>
          </a:xfrm>
          <a:custGeom>
            <a:avLst/>
            <a:gdLst/>
            <a:ahLst/>
            <a:cxnLst/>
            <a:rect l="l" t="t" r="r" b="b"/>
            <a:pathLst>
              <a:path w="3089015" h="2117380">
                <a:moveTo>
                  <a:pt x="0" y="0"/>
                </a:moveTo>
                <a:lnTo>
                  <a:pt x="3089015" y="0"/>
                </a:lnTo>
                <a:lnTo>
                  <a:pt x="3089015" y="2117380"/>
                </a:lnTo>
                <a:lnTo>
                  <a:pt x="0" y="21173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11771049" y="7795399"/>
            <a:ext cx="1200667" cy="590550"/>
            <a:chOff x="0" y="0"/>
            <a:chExt cx="1600889" cy="787400"/>
          </a:xfrm>
        </p:grpSpPr>
        <p:grpSp>
          <p:nvGrpSpPr>
            <p:cNvPr id="17" name="Group 17"/>
            <p:cNvGrpSpPr/>
            <p:nvPr/>
          </p:nvGrpSpPr>
          <p:grpSpPr>
            <a:xfrm>
              <a:off x="0" y="0"/>
              <a:ext cx="1600889" cy="787400"/>
              <a:chOff x="0" y="0"/>
              <a:chExt cx="2537409" cy="1248029"/>
            </a:xfrm>
          </p:grpSpPr>
          <p:sp>
            <p:nvSpPr>
              <p:cNvPr id="18" name="Freeform 18"/>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2E377F"/>
              </a:solidFill>
            </p:spPr>
          </p:sp>
        </p:grpSp>
        <p:grpSp>
          <p:nvGrpSpPr>
            <p:cNvPr id="19" name="Group 19"/>
            <p:cNvGrpSpPr/>
            <p:nvPr/>
          </p:nvGrpSpPr>
          <p:grpSpPr>
            <a:xfrm>
              <a:off x="554121" y="294656"/>
              <a:ext cx="492646" cy="198089"/>
              <a:chOff x="0" y="0"/>
              <a:chExt cx="1263395" cy="508000"/>
            </a:xfrm>
          </p:grpSpPr>
          <p:sp>
            <p:nvSpPr>
              <p:cNvPr id="20" name="Freeform 20"/>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21" name="Freeform 21"/>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grpSp>
        <p:nvGrpSpPr>
          <p:cNvPr id="22" name="Group 22"/>
          <p:cNvGrpSpPr/>
          <p:nvPr/>
        </p:nvGrpSpPr>
        <p:grpSpPr>
          <a:xfrm rot="5400000">
            <a:off x="1035729" y="9258300"/>
            <a:ext cx="402811" cy="416870"/>
            <a:chOff x="0" y="0"/>
            <a:chExt cx="537082" cy="555827"/>
          </a:xfrm>
        </p:grpSpPr>
        <p:sp>
          <p:nvSpPr>
            <p:cNvPr id="23" name="Freeform 23"/>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27872" y="-389888"/>
            <a:ext cx="14450581" cy="11066776"/>
            <a:chOff x="0" y="0"/>
            <a:chExt cx="4888221" cy="3743576"/>
          </a:xfrm>
        </p:grpSpPr>
        <p:sp>
          <p:nvSpPr>
            <p:cNvPr id="3" name="Freeform 3"/>
            <p:cNvSpPr/>
            <p:nvPr/>
          </p:nvSpPr>
          <p:spPr>
            <a:xfrm>
              <a:off x="0" y="0"/>
              <a:ext cx="4888221" cy="3743576"/>
            </a:xfrm>
            <a:custGeom>
              <a:avLst/>
              <a:gdLst/>
              <a:ahLst/>
              <a:cxnLst/>
              <a:rect l="l" t="t" r="r" b="b"/>
              <a:pathLst>
                <a:path w="4888221" h="3743576">
                  <a:moveTo>
                    <a:pt x="4763761" y="3743576"/>
                  </a:moveTo>
                  <a:lnTo>
                    <a:pt x="124460" y="3743576"/>
                  </a:lnTo>
                  <a:cubicBezTo>
                    <a:pt x="55880" y="3743576"/>
                    <a:pt x="0" y="3687696"/>
                    <a:pt x="0" y="3619116"/>
                  </a:cubicBezTo>
                  <a:lnTo>
                    <a:pt x="0" y="124460"/>
                  </a:lnTo>
                  <a:cubicBezTo>
                    <a:pt x="0" y="55880"/>
                    <a:pt x="55880" y="0"/>
                    <a:pt x="124460" y="0"/>
                  </a:cubicBezTo>
                  <a:lnTo>
                    <a:pt x="4763762" y="0"/>
                  </a:lnTo>
                  <a:cubicBezTo>
                    <a:pt x="4832341" y="0"/>
                    <a:pt x="4888221" y="55880"/>
                    <a:pt x="4888221" y="124460"/>
                  </a:cubicBezTo>
                  <a:lnTo>
                    <a:pt x="4888221" y="3619116"/>
                  </a:lnTo>
                  <a:cubicBezTo>
                    <a:pt x="4888221" y="3687696"/>
                    <a:pt x="4832341" y="3743576"/>
                    <a:pt x="4763762" y="3743576"/>
                  </a:cubicBezTo>
                  <a:close/>
                </a:path>
              </a:pathLst>
            </a:custGeom>
            <a:solidFill>
              <a:srgbClr val="FF5555"/>
            </a:solidFill>
          </p:spPr>
        </p:sp>
      </p:grpSp>
      <p:sp>
        <p:nvSpPr>
          <p:cNvPr id="4" name="Freeform 4"/>
          <p:cNvSpPr/>
          <p:nvPr/>
        </p:nvSpPr>
        <p:spPr>
          <a:xfrm rot="176052">
            <a:off x="2341756" y="8291939"/>
            <a:ext cx="5298688" cy="411289"/>
          </a:xfrm>
          <a:custGeom>
            <a:avLst/>
            <a:gdLst/>
            <a:ahLst/>
            <a:cxnLst/>
            <a:rect l="l" t="t" r="r" b="b"/>
            <a:pathLst>
              <a:path w="5298688" h="411289">
                <a:moveTo>
                  <a:pt x="0" y="0"/>
                </a:moveTo>
                <a:lnTo>
                  <a:pt x="5298688" y="0"/>
                </a:lnTo>
                <a:lnTo>
                  <a:pt x="5298688" y="411289"/>
                </a:lnTo>
                <a:lnTo>
                  <a:pt x="0" y="411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279136" y="1448423"/>
            <a:ext cx="3523946" cy="7606033"/>
          </a:xfrm>
          <a:custGeom>
            <a:avLst/>
            <a:gdLst/>
            <a:ahLst/>
            <a:cxnLst/>
            <a:rect l="l" t="t" r="r" b="b"/>
            <a:pathLst>
              <a:path w="3523946" h="7606033">
                <a:moveTo>
                  <a:pt x="0" y="0"/>
                </a:moveTo>
                <a:lnTo>
                  <a:pt x="3523947" y="0"/>
                </a:lnTo>
                <a:lnTo>
                  <a:pt x="3523947" y="7606033"/>
                </a:lnTo>
                <a:lnTo>
                  <a:pt x="0" y="76060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9144000" y="3051124"/>
            <a:ext cx="7111425" cy="2171596"/>
          </a:xfrm>
          <a:prstGeom prst="rect">
            <a:avLst/>
          </a:prstGeom>
        </p:spPr>
        <p:txBody>
          <a:bodyPr lIns="0" tIns="0" rIns="0" bIns="0" rtlCol="0" anchor="t">
            <a:spAutoFit/>
          </a:bodyPr>
          <a:lstStyle/>
          <a:p>
            <a:pPr marL="0" lvl="0" indent="0" algn="l">
              <a:lnSpc>
                <a:spcPts val="8640"/>
              </a:lnSpc>
              <a:spcBef>
                <a:spcPct val="0"/>
              </a:spcBef>
            </a:pPr>
            <a:r>
              <a:rPr lang="en-US" sz="7200" u="none" dirty="0">
                <a:solidFill>
                  <a:srgbClr val="FFFFFF"/>
                </a:solidFill>
                <a:latin typeface="Quattrocento Bold"/>
              </a:rPr>
              <a:t>Interviews are nerve-racking.</a:t>
            </a:r>
          </a:p>
        </p:txBody>
      </p:sp>
      <p:sp>
        <p:nvSpPr>
          <p:cNvPr id="7" name="TextBox 7"/>
          <p:cNvSpPr txBox="1"/>
          <p:nvPr/>
        </p:nvSpPr>
        <p:spPr>
          <a:xfrm>
            <a:off x="9144000" y="5202199"/>
            <a:ext cx="4808176" cy="1720599"/>
          </a:xfrm>
          <a:prstGeom prst="rect">
            <a:avLst/>
          </a:prstGeom>
        </p:spPr>
        <p:txBody>
          <a:bodyPr lIns="0" tIns="0" rIns="0" bIns="0" rtlCol="0" anchor="t">
            <a:spAutoFit/>
          </a:bodyPr>
          <a:lstStyle/>
          <a:p>
            <a:pPr marL="0" lvl="0" indent="0">
              <a:lnSpc>
                <a:spcPts val="3359"/>
              </a:lnSpc>
              <a:spcBef>
                <a:spcPct val="0"/>
              </a:spcBef>
            </a:pPr>
            <a:r>
              <a:rPr lang="en-US" sz="2399" b="1" u="none" dirty="0">
                <a:solidFill>
                  <a:srgbClr val="FFFFFF"/>
                </a:solidFill>
                <a:latin typeface="Ovo"/>
              </a:rPr>
              <a:t>No matter how many times you've gone through it, the thought of being interviewed can still make you feel nervous.</a:t>
            </a:r>
          </a:p>
        </p:txBody>
      </p:sp>
      <p:sp>
        <p:nvSpPr>
          <p:cNvPr id="8" name="Freeform 8"/>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rot="5400000">
            <a:off x="1028700" y="9258300"/>
            <a:ext cx="402811" cy="416870"/>
            <a:chOff x="0" y="0"/>
            <a:chExt cx="537082" cy="555827"/>
          </a:xfrm>
        </p:grpSpPr>
        <p:sp>
          <p:nvSpPr>
            <p:cNvPr id="10" name="Freeform 10"/>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12" name="Group 12"/>
          <p:cNvGrpSpPr/>
          <p:nvPr/>
        </p:nvGrpSpPr>
        <p:grpSpPr>
          <a:xfrm rot="-5400000">
            <a:off x="16856489" y="9258300"/>
            <a:ext cx="402811" cy="416870"/>
            <a:chOff x="0" y="0"/>
            <a:chExt cx="537082" cy="555827"/>
          </a:xfrm>
        </p:grpSpPr>
        <p:sp>
          <p:nvSpPr>
            <p:cNvPr id="13" name="Freeform 13"/>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15" name="Freeform 15"/>
          <p:cNvSpPr/>
          <p:nvPr/>
        </p:nvSpPr>
        <p:spPr>
          <a:xfrm rot="-2297878">
            <a:off x="6351847" y="988054"/>
            <a:ext cx="3089015" cy="2117380"/>
          </a:xfrm>
          <a:custGeom>
            <a:avLst/>
            <a:gdLst/>
            <a:ahLst/>
            <a:cxnLst/>
            <a:rect l="l" t="t" r="r" b="b"/>
            <a:pathLst>
              <a:path w="3089015" h="2117380">
                <a:moveTo>
                  <a:pt x="0" y="0"/>
                </a:moveTo>
                <a:lnTo>
                  <a:pt x="3089015" y="0"/>
                </a:lnTo>
                <a:lnTo>
                  <a:pt x="3089015" y="2117380"/>
                </a:lnTo>
                <a:lnTo>
                  <a:pt x="0" y="21173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rot="-10800000">
            <a:off x="1028700" y="9265329"/>
            <a:ext cx="416870" cy="402811"/>
            <a:chOff x="0" y="0"/>
            <a:chExt cx="555827" cy="537082"/>
          </a:xfrm>
        </p:grpSpPr>
        <p:sp>
          <p:nvSpPr>
            <p:cNvPr id="17" name="Freeform 17"/>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8" name="Freeform 18"/>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sp>
        <p:nvSpPr>
          <p:cNvPr id="19" name="TextBox 19"/>
          <p:cNvSpPr txBox="1"/>
          <p:nvPr/>
        </p:nvSpPr>
        <p:spPr>
          <a:xfrm>
            <a:off x="9144000" y="7689869"/>
            <a:ext cx="7705459" cy="1101083"/>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Quattrocento Bold"/>
              </a:rPr>
              <a:t>So WHAT to DO?</a:t>
            </a:r>
          </a:p>
        </p:txBody>
      </p:sp>
      <p:sp>
        <p:nvSpPr>
          <p:cNvPr id="20" name="TextBox 20"/>
          <p:cNvSpPr txBox="1"/>
          <p:nvPr/>
        </p:nvSpPr>
        <p:spPr>
          <a:xfrm>
            <a:off x="9153525" y="8648077"/>
            <a:ext cx="4808176" cy="421515"/>
          </a:xfrm>
          <a:prstGeom prst="rect">
            <a:avLst/>
          </a:prstGeom>
        </p:spPr>
        <p:txBody>
          <a:bodyPr lIns="0" tIns="0" rIns="0" bIns="0" rtlCol="0" anchor="t">
            <a:spAutoFit/>
          </a:bodyPr>
          <a:lstStyle/>
          <a:p>
            <a:pPr marL="0" lvl="0" indent="0">
              <a:lnSpc>
                <a:spcPts val="3359"/>
              </a:lnSpc>
              <a:spcBef>
                <a:spcPct val="0"/>
              </a:spcBef>
            </a:pPr>
            <a:r>
              <a:rPr lang="en-US" sz="2399" b="1" dirty="0">
                <a:solidFill>
                  <a:srgbClr val="FFFFFF"/>
                </a:solidFill>
                <a:latin typeface="Ovo"/>
              </a:rPr>
              <a:t>To ACE the Interview?</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5555"/>
        </a:solidFill>
        <a:effectLst/>
      </p:bgPr>
    </p:bg>
    <p:spTree>
      <p:nvGrpSpPr>
        <p:cNvPr id="1" name=""/>
        <p:cNvGrpSpPr/>
        <p:nvPr/>
      </p:nvGrpSpPr>
      <p:grpSpPr>
        <a:xfrm>
          <a:off x="0" y="0"/>
          <a:ext cx="0" cy="0"/>
          <a:chOff x="0" y="0"/>
          <a:chExt cx="0" cy="0"/>
        </a:xfrm>
      </p:grpSpPr>
      <p:grpSp>
        <p:nvGrpSpPr>
          <p:cNvPr id="2" name="Group 2"/>
          <p:cNvGrpSpPr/>
          <p:nvPr/>
        </p:nvGrpSpPr>
        <p:grpSpPr>
          <a:xfrm>
            <a:off x="6226926" y="-389888"/>
            <a:ext cx="14450581" cy="11066776"/>
            <a:chOff x="0" y="0"/>
            <a:chExt cx="4888221" cy="3743576"/>
          </a:xfrm>
        </p:grpSpPr>
        <p:sp>
          <p:nvSpPr>
            <p:cNvPr id="3" name="Freeform 3"/>
            <p:cNvSpPr/>
            <p:nvPr/>
          </p:nvSpPr>
          <p:spPr>
            <a:xfrm>
              <a:off x="0" y="0"/>
              <a:ext cx="4888221" cy="3743576"/>
            </a:xfrm>
            <a:custGeom>
              <a:avLst/>
              <a:gdLst/>
              <a:ahLst/>
              <a:cxnLst/>
              <a:rect l="l" t="t" r="r" b="b"/>
              <a:pathLst>
                <a:path w="4888221" h="3743576">
                  <a:moveTo>
                    <a:pt x="4763761" y="3743576"/>
                  </a:moveTo>
                  <a:lnTo>
                    <a:pt x="124460" y="3743576"/>
                  </a:lnTo>
                  <a:cubicBezTo>
                    <a:pt x="55880" y="3743576"/>
                    <a:pt x="0" y="3687696"/>
                    <a:pt x="0" y="3619116"/>
                  </a:cubicBezTo>
                  <a:lnTo>
                    <a:pt x="0" y="124460"/>
                  </a:lnTo>
                  <a:cubicBezTo>
                    <a:pt x="0" y="55880"/>
                    <a:pt x="55880" y="0"/>
                    <a:pt x="124460" y="0"/>
                  </a:cubicBezTo>
                  <a:lnTo>
                    <a:pt x="4763762" y="0"/>
                  </a:lnTo>
                  <a:cubicBezTo>
                    <a:pt x="4832341" y="0"/>
                    <a:pt x="4888221" y="55880"/>
                    <a:pt x="4888221" y="124460"/>
                  </a:cubicBezTo>
                  <a:lnTo>
                    <a:pt x="4888221" y="3619116"/>
                  </a:lnTo>
                  <a:cubicBezTo>
                    <a:pt x="4888221" y="3687696"/>
                    <a:pt x="4832341" y="3743576"/>
                    <a:pt x="4763762" y="3743576"/>
                  </a:cubicBezTo>
                  <a:close/>
                </a:path>
              </a:pathLst>
            </a:custGeom>
            <a:solidFill>
              <a:srgbClr val="000000">
                <a:alpha val="0"/>
              </a:srgbClr>
            </a:solidFill>
          </p:spPr>
        </p:sp>
      </p:grpSp>
      <p:sp>
        <p:nvSpPr>
          <p:cNvPr id="4" name="Freeform 4"/>
          <p:cNvSpPr/>
          <p:nvPr/>
        </p:nvSpPr>
        <p:spPr>
          <a:xfrm rot="176052">
            <a:off x="2341756" y="8291939"/>
            <a:ext cx="5298688" cy="411289"/>
          </a:xfrm>
          <a:custGeom>
            <a:avLst/>
            <a:gdLst/>
            <a:ahLst/>
            <a:cxnLst/>
            <a:rect l="l" t="t" r="r" b="b"/>
            <a:pathLst>
              <a:path w="5298688" h="411289">
                <a:moveTo>
                  <a:pt x="0" y="0"/>
                </a:moveTo>
                <a:lnTo>
                  <a:pt x="5298688" y="0"/>
                </a:lnTo>
                <a:lnTo>
                  <a:pt x="5298688" y="411289"/>
                </a:lnTo>
                <a:lnTo>
                  <a:pt x="0" y="411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9387843" y="1341044"/>
            <a:ext cx="7551329" cy="7613328"/>
            <a:chOff x="0" y="0"/>
            <a:chExt cx="1215508" cy="1225487"/>
          </a:xfrm>
        </p:grpSpPr>
        <p:sp>
          <p:nvSpPr>
            <p:cNvPr id="6" name="Freeform 6"/>
            <p:cNvSpPr/>
            <p:nvPr/>
          </p:nvSpPr>
          <p:spPr>
            <a:xfrm>
              <a:off x="0" y="0"/>
              <a:ext cx="1215508" cy="1225488"/>
            </a:xfrm>
            <a:custGeom>
              <a:avLst/>
              <a:gdLst/>
              <a:ahLst/>
              <a:cxnLst/>
              <a:rect l="l" t="t" r="r" b="b"/>
              <a:pathLst>
                <a:path w="1215508" h="1225488">
                  <a:moveTo>
                    <a:pt x="1091047" y="1225487"/>
                  </a:moveTo>
                  <a:lnTo>
                    <a:pt x="124460" y="1225487"/>
                  </a:lnTo>
                  <a:cubicBezTo>
                    <a:pt x="55880" y="1225487"/>
                    <a:pt x="0" y="1169607"/>
                    <a:pt x="0" y="1101027"/>
                  </a:cubicBezTo>
                  <a:lnTo>
                    <a:pt x="0" y="124460"/>
                  </a:lnTo>
                  <a:cubicBezTo>
                    <a:pt x="0" y="55880"/>
                    <a:pt x="55880" y="0"/>
                    <a:pt x="124460" y="0"/>
                  </a:cubicBezTo>
                  <a:lnTo>
                    <a:pt x="1091048" y="0"/>
                  </a:lnTo>
                  <a:cubicBezTo>
                    <a:pt x="1159628" y="0"/>
                    <a:pt x="1215508" y="55880"/>
                    <a:pt x="1215508" y="124460"/>
                  </a:cubicBezTo>
                  <a:lnTo>
                    <a:pt x="1215508" y="1101028"/>
                  </a:lnTo>
                  <a:cubicBezTo>
                    <a:pt x="1215508" y="1169607"/>
                    <a:pt x="1159628" y="1225488"/>
                    <a:pt x="1091048" y="1225488"/>
                  </a:cubicBezTo>
                  <a:close/>
                </a:path>
              </a:pathLst>
            </a:custGeom>
            <a:solidFill>
              <a:srgbClr val="FFFFFF"/>
            </a:solidFill>
          </p:spPr>
        </p:sp>
      </p:grpSp>
      <p:sp>
        <p:nvSpPr>
          <p:cNvPr id="7" name="Freeform 7"/>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5400000">
            <a:off x="16856489" y="9258300"/>
            <a:ext cx="402811" cy="416870"/>
            <a:chOff x="0" y="0"/>
            <a:chExt cx="537082" cy="555827"/>
          </a:xfrm>
        </p:grpSpPr>
        <p:sp>
          <p:nvSpPr>
            <p:cNvPr id="9" name="Freeform 9"/>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11" name="Group 11"/>
          <p:cNvGrpSpPr/>
          <p:nvPr/>
        </p:nvGrpSpPr>
        <p:grpSpPr>
          <a:xfrm>
            <a:off x="9398003" y="2459874"/>
            <a:ext cx="7551329" cy="5355842"/>
            <a:chOff x="-1989222" y="24168"/>
            <a:chExt cx="10068438" cy="7141123"/>
          </a:xfrm>
        </p:grpSpPr>
        <p:sp>
          <p:nvSpPr>
            <p:cNvPr id="12" name="TextBox 12"/>
            <p:cNvSpPr txBox="1"/>
            <p:nvPr/>
          </p:nvSpPr>
          <p:spPr>
            <a:xfrm>
              <a:off x="-725882" y="24168"/>
              <a:ext cx="7580127" cy="2940976"/>
            </a:xfrm>
            <a:prstGeom prst="rect">
              <a:avLst/>
            </a:prstGeom>
          </p:spPr>
          <p:txBody>
            <a:bodyPr lIns="0" tIns="0" rIns="0" bIns="0" rtlCol="0" anchor="t">
              <a:spAutoFit/>
            </a:bodyPr>
            <a:lstStyle/>
            <a:p>
              <a:pPr marL="0" lvl="0" indent="0" algn="ctr">
                <a:lnSpc>
                  <a:spcPts val="8640"/>
                </a:lnSpc>
                <a:spcBef>
                  <a:spcPct val="0"/>
                </a:spcBef>
              </a:pPr>
              <a:r>
                <a:rPr lang="en-US" sz="7200" u="none" dirty="0">
                  <a:solidFill>
                    <a:srgbClr val="2E377F"/>
                  </a:solidFill>
                  <a:latin typeface="Quattrocento Bold"/>
                </a:rPr>
                <a:t>Reach Out to Me at</a:t>
              </a:r>
            </a:p>
          </p:txBody>
        </p:sp>
        <p:sp>
          <p:nvSpPr>
            <p:cNvPr id="13" name="TextBox 13"/>
            <p:cNvSpPr txBox="1"/>
            <p:nvPr/>
          </p:nvSpPr>
          <p:spPr>
            <a:xfrm>
              <a:off x="-1989222" y="3594228"/>
              <a:ext cx="10068438" cy="3571063"/>
            </a:xfrm>
            <a:prstGeom prst="rect">
              <a:avLst/>
            </a:prstGeom>
          </p:spPr>
          <p:txBody>
            <a:bodyPr wrap="square" lIns="0" tIns="0" rIns="0" bIns="0" rtlCol="0" anchor="t">
              <a:spAutoFit/>
            </a:bodyPr>
            <a:lstStyle/>
            <a:p>
              <a:pPr marL="0" lvl="0" indent="0" algn="ctr">
                <a:lnSpc>
                  <a:spcPts val="3359"/>
                </a:lnSpc>
                <a:spcBef>
                  <a:spcPct val="0"/>
                </a:spcBef>
              </a:pPr>
              <a:r>
                <a:rPr lang="en-US" sz="4800" u="none" dirty="0">
                  <a:solidFill>
                    <a:srgbClr val="2E377F"/>
                  </a:solidFill>
                  <a:latin typeface="Ovo"/>
                  <a:hlinkClick r:id="rId10"/>
                </a:rPr>
                <a:t>E Mail:</a:t>
              </a:r>
            </a:p>
            <a:p>
              <a:pPr marL="0" lvl="0" indent="0" algn="ctr">
                <a:lnSpc>
                  <a:spcPts val="3359"/>
                </a:lnSpc>
                <a:spcBef>
                  <a:spcPct val="0"/>
                </a:spcBef>
              </a:pPr>
              <a:endParaRPr lang="en-US" sz="4800" dirty="0">
                <a:solidFill>
                  <a:srgbClr val="2E377F"/>
                </a:solidFill>
                <a:latin typeface="Ovo"/>
                <a:hlinkClick r:id="rId10"/>
              </a:endParaRPr>
            </a:p>
            <a:p>
              <a:pPr marL="0" lvl="0" indent="0" algn="ctr">
                <a:lnSpc>
                  <a:spcPts val="3359"/>
                </a:lnSpc>
                <a:spcBef>
                  <a:spcPct val="0"/>
                </a:spcBef>
              </a:pPr>
              <a:r>
                <a:rPr lang="en-US" sz="4800" u="none" dirty="0">
                  <a:solidFill>
                    <a:srgbClr val="2E377F"/>
                  </a:solidFill>
                  <a:latin typeface="Ovo"/>
                  <a:hlinkClick r:id="rId10"/>
                </a:rPr>
                <a:t>Kartikain.30819@lpu.co.in</a:t>
              </a:r>
              <a:endParaRPr lang="en-US" sz="4800" u="none" dirty="0">
                <a:solidFill>
                  <a:srgbClr val="2E377F"/>
                </a:solidFill>
                <a:latin typeface="Ovo"/>
              </a:endParaRPr>
            </a:p>
            <a:p>
              <a:pPr marL="0" lvl="0" indent="0" algn="ctr">
                <a:lnSpc>
                  <a:spcPts val="3359"/>
                </a:lnSpc>
                <a:spcBef>
                  <a:spcPct val="0"/>
                </a:spcBef>
              </a:pPr>
              <a:r>
                <a:rPr lang="en-US" sz="4800" dirty="0">
                  <a:solidFill>
                    <a:srgbClr val="2E377F"/>
                  </a:solidFill>
                  <a:latin typeface="Ovo"/>
                </a:rPr>
                <a:t> </a:t>
              </a:r>
            </a:p>
            <a:p>
              <a:pPr marL="0" lvl="0" indent="0" algn="ctr">
                <a:lnSpc>
                  <a:spcPts val="3359"/>
                </a:lnSpc>
                <a:spcBef>
                  <a:spcPct val="0"/>
                </a:spcBef>
              </a:pPr>
              <a:endParaRPr lang="en-US" sz="4800" dirty="0">
                <a:solidFill>
                  <a:srgbClr val="2E377F"/>
                </a:solidFill>
                <a:latin typeface="Ovo"/>
              </a:endParaRPr>
            </a:p>
            <a:p>
              <a:pPr marL="0" lvl="0" indent="0" algn="ctr">
                <a:lnSpc>
                  <a:spcPts val="3359"/>
                </a:lnSpc>
                <a:spcBef>
                  <a:spcPct val="0"/>
                </a:spcBef>
              </a:pPr>
              <a:r>
                <a:rPr lang="en-US" sz="4800" dirty="0">
                  <a:solidFill>
                    <a:srgbClr val="2E377F"/>
                  </a:solidFill>
                  <a:latin typeface="Ovo"/>
                </a:rPr>
                <a:t>I am here to Hear you out…</a:t>
              </a:r>
            </a:p>
          </p:txBody>
        </p:sp>
      </p:grpSp>
      <p:sp>
        <p:nvSpPr>
          <p:cNvPr id="15" name="Freeform 15"/>
          <p:cNvSpPr/>
          <p:nvPr/>
        </p:nvSpPr>
        <p:spPr>
          <a:xfrm rot="-2297878">
            <a:off x="6351847" y="988054"/>
            <a:ext cx="3089015" cy="2117380"/>
          </a:xfrm>
          <a:custGeom>
            <a:avLst/>
            <a:gdLst/>
            <a:ahLst/>
            <a:cxnLst/>
            <a:rect l="l" t="t" r="r" b="b"/>
            <a:pathLst>
              <a:path w="3089015" h="2117380">
                <a:moveTo>
                  <a:pt x="0" y="0"/>
                </a:moveTo>
                <a:lnTo>
                  <a:pt x="3089015" y="0"/>
                </a:lnTo>
                <a:lnTo>
                  <a:pt x="3089015" y="2117380"/>
                </a:lnTo>
                <a:lnTo>
                  <a:pt x="0" y="21173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6" name="Group 16"/>
          <p:cNvGrpSpPr/>
          <p:nvPr/>
        </p:nvGrpSpPr>
        <p:grpSpPr>
          <a:xfrm>
            <a:off x="12615812" y="8307780"/>
            <a:ext cx="1200667" cy="590550"/>
            <a:chOff x="0" y="0"/>
            <a:chExt cx="1600889" cy="787400"/>
          </a:xfrm>
        </p:grpSpPr>
        <p:grpSp>
          <p:nvGrpSpPr>
            <p:cNvPr id="17" name="Group 17"/>
            <p:cNvGrpSpPr/>
            <p:nvPr/>
          </p:nvGrpSpPr>
          <p:grpSpPr>
            <a:xfrm>
              <a:off x="0" y="0"/>
              <a:ext cx="1600889" cy="787400"/>
              <a:chOff x="0" y="0"/>
              <a:chExt cx="2537409" cy="1248029"/>
            </a:xfrm>
          </p:grpSpPr>
          <p:sp>
            <p:nvSpPr>
              <p:cNvPr id="18" name="Freeform 18"/>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2E377F"/>
              </a:solidFill>
            </p:spPr>
          </p:sp>
        </p:grpSp>
        <p:grpSp>
          <p:nvGrpSpPr>
            <p:cNvPr id="19" name="Group 19"/>
            <p:cNvGrpSpPr/>
            <p:nvPr/>
          </p:nvGrpSpPr>
          <p:grpSpPr>
            <a:xfrm>
              <a:off x="554121" y="294656"/>
              <a:ext cx="492646" cy="198089"/>
              <a:chOff x="0" y="0"/>
              <a:chExt cx="1263395" cy="508000"/>
            </a:xfrm>
          </p:grpSpPr>
          <p:sp>
            <p:nvSpPr>
              <p:cNvPr id="20" name="Freeform 20"/>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21" name="Freeform 21"/>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grpSp>
        <p:nvGrpSpPr>
          <p:cNvPr id="22" name="Group 22"/>
          <p:cNvGrpSpPr/>
          <p:nvPr/>
        </p:nvGrpSpPr>
        <p:grpSpPr>
          <a:xfrm rot="5400000">
            <a:off x="1035729" y="9258300"/>
            <a:ext cx="402811" cy="416870"/>
            <a:chOff x="0" y="0"/>
            <a:chExt cx="537082" cy="555827"/>
          </a:xfrm>
        </p:grpSpPr>
        <p:sp>
          <p:nvSpPr>
            <p:cNvPr id="23" name="Freeform 23"/>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25" name="Picture 24">
            <a:extLst>
              <a:ext uri="{FF2B5EF4-FFF2-40B4-BE49-F238E27FC236}">
                <a16:creationId xmlns:a16="http://schemas.microsoft.com/office/drawing/2014/main" id="{C75C0FF5-9688-488C-AFF8-9D7CAAE257D7}"/>
              </a:ext>
            </a:extLst>
          </p:cNvPr>
          <p:cNvPicPr>
            <a:picLocks noChangeAspect="1"/>
          </p:cNvPicPr>
          <p:nvPr/>
        </p:nvPicPr>
        <p:blipFill>
          <a:blip r:embed="rId13"/>
          <a:stretch>
            <a:fillRect/>
          </a:stretch>
        </p:blipFill>
        <p:spPr>
          <a:xfrm>
            <a:off x="317107" y="258599"/>
            <a:ext cx="10028401" cy="10028401"/>
          </a:xfrm>
          <a:prstGeom prst="rect">
            <a:avLst/>
          </a:prstGeom>
        </p:spPr>
      </p:pic>
    </p:spTree>
    <p:extLst>
      <p:ext uri="{BB962C8B-B14F-4D97-AF65-F5344CB8AC3E}">
        <p14:creationId xmlns:p14="http://schemas.microsoft.com/office/powerpoint/2010/main" val="2746123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27872" y="-389888"/>
            <a:ext cx="14450581" cy="11066776"/>
            <a:chOff x="0" y="0"/>
            <a:chExt cx="4888221" cy="3743576"/>
          </a:xfrm>
        </p:grpSpPr>
        <p:sp>
          <p:nvSpPr>
            <p:cNvPr id="3" name="Freeform 3"/>
            <p:cNvSpPr/>
            <p:nvPr/>
          </p:nvSpPr>
          <p:spPr>
            <a:xfrm>
              <a:off x="0" y="0"/>
              <a:ext cx="4888221" cy="3743576"/>
            </a:xfrm>
            <a:custGeom>
              <a:avLst/>
              <a:gdLst/>
              <a:ahLst/>
              <a:cxnLst/>
              <a:rect l="l" t="t" r="r" b="b"/>
              <a:pathLst>
                <a:path w="4888221" h="3743576">
                  <a:moveTo>
                    <a:pt x="4763761" y="3743576"/>
                  </a:moveTo>
                  <a:lnTo>
                    <a:pt x="124460" y="3743576"/>
                  </a:lnTo>
                  <a:cubicBezTo>
                    <a:pt x="55880" y="3743576"/>
                    <a:pt x="0" y="3687696"/>
                    <a:pt x="0" y="3619116"/>
                  </a:cubicBezTo>
                  <a:lnTo>
                    <a:pt x="0" y="124460"/>
                  </a:lnTo>
                  <a:cubicBezTo>
                    <a:pt x="0" y="55880"/>
                    <a:pt x="55880" y="0"/>
                    <a:pt x="124460" y="0"/>
                  </a:cubicBezTo>
                  <a:lnTo>
                    <a:pt x="4763762" y="0"/>
                  </a:lnTo>
                  <a:cubicBezTo>
                    <a:pt x="4832341" y="0"/>
                    <a:pt x="4888221" y="55880"/>
                    <a:pt x="4888221" y="124460"/>
                  </a:cubicBezTo>
                  <a:lnTo>
                    <a:pt x="4888221" y="3619116"/>
                  </a:lnTo>
                  <a:cubicBezTo>
                    <a:pt x="4888221" y="3687696"/>
                    <a:pt x="4832341" y="3743576"/>
                    <a:pt x="4763762" y="3743576"/>
                  </a:cubicBezTo>
                  <a:close/>
                </a:path>
              </a:pathLst>
            </a:custGeom>
            <a:solidFill>
              <a:srgbClr val="FF5555"/>
            </a:solidFill>
          </p:spPr>
        </p:sp>
      </p:grpSp>
      <p:sp>
        <p:nvSpPr>
          <p:cNvPr id="4" name="Freeform 4"/>
          <p:cNvSpPr/>
          <p:nvPr/>
        </p:nvSpPr>
        <p:spPr>
          <a:xfrm rot="176052">
            <a:off x="2341756" y="8291939"/>
            <a:ext cx="5298688" cy="411289"/>
          </a:xfrm>
          <a:custGeom>
            <a:avLst/>
            <a:gdLst/>
            <a:ahLst/>
            <a:cxnLst/>
            <a:rect l="l" t="t" r="r" b="b"/>
            <a:pathLst>
              <a:path w="5298688" h="411289">
                <a:moveTo>
                  <a:pt x="0" y="0"/>
                </a:moveTo>
                <a:lnTo>
                  <a:pt x="5298688" y="0"/>
                </a:lnTo>
                <a:lnTo>
                  <a:pt x="5298688" y="411289"/>
                </a:lnTo>
                <a:lnTo>
                  <a:pt x="0" y="411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297878">
            <a:off x="6351847" y="988054"/>
            <a:ext cx="3089015" cy="2117380"/>
          </a:xfrm>
          <a:custGeom>
            <a:avLst/>
            <a:gdLst/>
            <a:ahLst/>
            <a:cxnLst/>
            <a:rect l="l" t="t" r="r" b="b"/>
            <a:pathLst>
              <a:path w="3089015" h="2117380">
                <a:moveTo>
                  <a:pt x="0" y="0"/>
                </a:moveTo>
                <a:lnTo>
                  <a:pt x="3089015" y="0"/>
                </a:lnTo>
                <a:lnTo>
                  <a:pt x="3089015" y="2117380"/>
                </a:lnTo>
                <a:lnTo>
                  <a:pt x="0" y="2117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rot="5400000">
            <a:off x="1028700" y="9258300"/>
            <a:ext cx="402811" cy="416870"/>
            <a:chOff x="0" y="0"/>
            <a:chExt cx="537082" cy="555827"/>
          </a:xfrm>
        </p:grpSpPr>
        <p:sp>
          <p:nvSpPr>
            <p:cNvPr id="8" name="Freeform 8"/>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10" name="Group 10"/>
          <p:cNvGrpSpPr/>
          <p:nvPr/>
        </p:nvGrpSpPr>
        <p:grpSpPr>
          <a:xfrm rot="-5400000">
            <a:off x="16856489" y="9258300"/>
            <a:ext cx="402811" cy="416870"/>
            <a:chOff x="0" y="0"/>
            <a:chExt cx="537082" cy="555827"/>
          </a:xfrm>
        </p:grpSpPr>
        <p:sp>
          <p:nvSpPr>
            <p:cNvPr id="11" name="Freeform 11"/>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grpSp>
        <p:nvGrpSpPr>
          <p:cNvPr id="13" name="Group 13"/>
          <p:cNvGrpSpPr/>
          <p:nvPr/>
        </p:nvGrpSpPr>
        <p:grpSpPr>
          <a:xfrm rot="-10800000">
            <a:off x="1028700" y="9265329"/>
            <a:ext cx="416870" cy="402811"/>
            <a:chOff x="0" y="0"/>
            <a:chExt cx="555827" cy="537082"/>
          </a:xfrm>
        </p:grpSpPr>
        <p:sp>
          <p:nvSpPr>
            <p:cNvPr id="14" name="Freeform 14"/>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16" name="Freeform 16"/>
          <p:cNvSpPr/>
          <p:nvPr/>
        </p:nvSpPr>
        <p:spPr>
          <a:xfrm>
            <a:off x="42335" y="0"/>
            <a:ext cx="4584735" cy="4114800"/>
          </a:xfrm>
          <a:custGeom>
            <a:avLst/>
            <a:gdLst/>
            <a:ahLst/>
            <a:cxnLst/>
            <a:rect l="l" t="t" r="r" b="b"/>
            <a:pathLst>
              <a:path w="4584735" h="4114800">
                <a:moveTo>
                  <a:pt x="0" y="0"/>
                </a:moveTo>
                <a:lnTo>
                  <a:pt x="4584735" y="0"/>
                </a:lnTo>
                <a:lnTo>
                  <a:pt x="4584735"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2770628" y="3834813"/>
            <a:ext cx="5430275" cy="6379178"/>
          </a:xfrm>
          <a:custGeom>
            <a:avLst/>
            <a:gdLst/>
            <a:ahLst/>
            <a:cxnLst/>
            <a:rect l="l" t="t" r="r" b="b"/>
            <a:pathLst>
              <a:path w="5430275" h="6379178">
                <a:moveTo>
                  <a:pt x="0" y="0"/>
                </a:moveTo>
                <a:lnTo>
                  <a:pt x="5430275" y="0"/>
                </a:lnTo>
                <a:lnTo>
                  <a:pt x="5430275" y="6379178"/>
                </a:lnTo>
                <a:lnTo>
                  <a:pt x="0" y="637917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 name="TextBox 18"/>
          <p:cNvSpPr txBox="1"/>
          <p:nvPr/>
        </p:nvSpPr>
        <p:spPr>
          <a:xfrm>
            <a:off x="10261648" y="347340"/>
            <a:ext cx="7111425" cy="2192641"/>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FFFFFF"/>
                </a:solidFill>
                <a:latin typeface="Quattrocento Bold"/>
              </a:rPr>
              <a:t>Prepare Beforehand</a:t>
            </a:r>
          </a:p>
        </p:txBody>
      </p:sp>
      <p:sp>
        <p:nvSpPr>
          <p:cNvPr id="19" name="TextBox 19"/>
          <p:cNvSpPr txBox="1"/>
          <p:nvPr/>
        </p:nvSpPr>
        <p:spPr>
          <a:xfrm>
            <a:off x="9964631" y="2530456"/>
            <a:ext cx="7705459" cy="5811949"/>
          </a:xfrm>
          <a:prstGeom prst="rect">
            <a:avLst/>
          </a:prstGeom>
        </p:spPr>
        <p:txBody>
          <a:bodyPr lIns="0" tIns="0" rIns="0" bIns="0" rtlCol="0" anchor="t">
            <a:spAutoFit/>
          </a:bodyPr>
          <a:lstStyle/>
          <a:p>
            <a:pPr marL="820419" lvl="1" indent="-410209">
              <a:lnSpc>
                <a:spcPts val="4559"/>
              </a:lnSpc>
              <a:buFont typeface="Arial"/>
              <a:buChar char="•"/>
            </a:pPr>
            <a:r>
              <a:rPr lang="en-US" sz="3799" dirty="0">
                <a:solidFill>
                  <a:srgbClr val="FFFFFF"/>
                </a:solidFill>
                <a:latin typeface="Quattrocento Bold"/>
              </a:rPr>
              <a:t>Research the Company</a:t>
            </a:r>
          </a:p>
          <a:p>
            <a:pPr marL="820419" lvl="1" indent="-410209">
              <a:lnSpc>
                <a:spcPts val="4559"/>
              </a:lnSpc>
              <a:buFont typeface="Arial"/>
              <a:buChar char="•"/>
            </a:pPr>
            <a:r>
              <a:rPr lang="en-US" sz="3799" dirty="0">
                <a:solidFill>
                  <a:srgbClr val="FFFFFF"/>
                </a:solidFill>
                <a:latin typeface="Quattrocento Bold"/>
              </a:rPr>
              <a:t>Study the Job Description</a:t>
            </a:r>
          </a:p>
          <a:p>
            <a:pPr marL="820419" lvl="1" indent="-410209">
              <a:lnSpc>
                <a:spcPts val="4559"/>
              </a:lnSpc>
              <a:buFont typeface="Arial"/>
              <a:buChar char="•"/>
            </a:pPr>
            <a:r>
              <a:rPr lang="en-US" sz="3799" dirty="0">
                <a:solidFill>
                  <a:srgbClr val="FFFFFF"/>
                </a:solidFill>
                <a:latin typeface="Quattrocento Bold"/>
              </a:rPr>
              <a:t>Prepare Your Responses</a:t>
            </a:r>
          </a:p>
          <a:p>
            <a:pPr marL="820419" lvl="1" indent="-410209">
              <a:lnSpc>
                <a:spcPts val="4559"/>
              </a:lnSpc>
              <a:buFont typeface="Arial"/>
              <a:buChar char="•"/>
            </a:pPr>
            <a:r>
              <a:rPr lang="en-US" sz="3799" dirty="0">
                <a:solidFill>
                  <a:srgbClr val="FFFFFF"/>
                </a:solidFill>
                <a:latin typeface="Quattrocento Bold"/>
              </a:rPr>
              <a:t>Dress the Part</a:t>
            </a:r>
          </a:p>
          <a:p>
            <a:pPr marL="820419" lvl="1" indent="-410209">
              <a:lnSpc>
                <a:spcPts val="4559"/>
              </a:lnSpc>
              <a:buFont typeface="Arial"/>
              <a:buChar char="•"/>
            </a:pPr>
            <a:r>
              <a:rPr lang="en-US" sz="3799" dirty="0">
                <a:solidFill>
                  <a:srgbClr val="FFFFFF"/>
                </a:solidFill>
                <a:latin typeface="Quattrocento Bold"/>
              </a:rPr>
              <a:t>Collect Documents</a:t>
            </a:r>
          </a:p>
          <a:p>
            <a:pPr marL="820419" lvl="1" indent="-410209">
              <a:lnSpc>
                <a:spcPts val="4559"/>
              </a:lnSpc>
              <a:buFont typeface="Arial"/>
              <a:buChar char="•"/>
            </a:pPr>
            <a:r>
              <a:rPr lang="en-US" sz="3799" dirty="0">
                <a:solidFill>
                  <a:srgbClr val="FFFFFF"/>
                </a:solidFill>
                <a:latin typeface="Quattrocento Bold"/>
              </a:rPr>
              <a:t>Plan Your Journey</a:t>
            </a:r>
          </a:p>
          <a:p>
            <a:pPr marL="820419" lvl="1" indent="-410209">
              <a:lnSpc>
                <a:spcPts val="4559"/>
              </a:lnSpc>
              <a:buFont typeface="Arial"/>
              <a:buChar char="•"/>
            </a:pPr>
            <a:r>
              <a:rPr lang="en-US" sz="3799" dirty="0">
                <a:solidFill>
                  <a:srgbClr val="FFFFFF"/>
                </a:solidFill>
                <a:latin typeface="Quattrocento Bold"/>
              </a:rPr>
              <a:t>Practice Etiquette</a:t>
            </a:r>
          </a:p>
          <a:p>
            <a:pPr marL="820419" lvl="1" indent="-410209">
              <a:lnSpc>
                <a:spcPts val="4559"/>
              </a:lnSpc>
              <a:buFont typeface="Arial"/>
              <a:buChar char="•"/>
            </a:pPr>
            <a:r>
              <a:rPr lang="en-US" sz="3799" dirty="0">
                <a:solidFill>
                  <a:srgbClr val="FFFFFF"/>
                </a:solidFill>
                <a:latin typeface="Quattrocento Bold"/>
              </a:rPr>
              <a:t>Prepare Questions</a:t>
            </a:r>
          </a:p>
          <a:p>
            <a:pPr marL="820419" lvl="1" indent="-410209">
              <a:lnSpc>
                <a:spcPts val="4559"/>
              </a:lnSpc>
              <a:buFont typeface="Arial"/>
              <a:buChar char="•"/>
            </a:pPr>
            <a:r>
              <a:rPr lang="en-US" sz="3799" dirty="0">
                <a:solidFill>
                  <a:srgbClr val="FFFFFF"/>
                </a:solidFill>
                <a:latin typeface="Quattrocento Bold"/>
              </a:rPr>
              <a:t>Manage Stress</a:t>
            </a:r>
          </a:p>
          <a:p>
            <a:pPr marL="820419" lvl="1" indent="-410209">
              <a:lnSpc>
                <a:spcPts val="4559"/>
              </a:lnSpc>
              <a:buFont typeface="Arial"/>
              <a:buChar char="•"/>
            </a:pPr>
            <a:r>
              <a:rPr lang="en-US" sz="3799" dirty="0">
                <a:solidFill>
                  <a:srgbClr val="FFFFFF"/>
                </a:solidFill>
                <a:latin typeface="Quattrocento Bold"/>
              </a:rPr>
              <a:t>Follow Up</a:t>
            </a:r>
          </a:p>
          <a:p>
            <a:pPr marL="0" lvl="0" indent="0" algn="l">
              <a:lnSpc>
                <a:spcPts val="120"/>
              </a:lnSpc>
              <a:spcBef>
                <a:spcPct val="0"/>
              </a:spcBef>
            </a:pPr>
            <a:endParaRPr lang="en-US" sz="3799" dirty="0">
              <a:solidFill>
                <a:srgbClr val="FFFFFF"/>
              </a:solidFill>
              <a:latin typeface="Quattrocento Bold"/>
            </a:endParaRPr>
          </a:p>
        </p:txBody>
      </p:sp>
      <p:sp>
        <p:nvSpPr>
          <p:cNvPr id="20" name="TextBox 20"/>
          <p:cNvSpPr txBox="1"/>
          <p:nvPr/>
        </p:nvSpPr>
        <p:spPr>
          <a:xfrm>
            <a:off x="10796270" y="8491822"/>
            <a:ext cx="6280675" cy="705449"/>
          </a:xfrm>
          <a:prstGeom prst="rect">
            <a:avLst/>
          </a:prstGeom>
        </p:spPr>
        <p:txBody>
          <a:bodyPr lIns="0" tIns="0" rIns="0" bIns="0" rtlCol="0" anchor="t">
            <a:spAutoFit/>
          </a:bodyPr>
          <a:lstStyle/>
          <a:p>
            <a:pPr marL="0" lvl="0" indent="0">
              <a:lnSpc>
                <a:spcPts val="5739"/>
              </a:lnSpc>
              <a:spcBef>
                <a:spcPct val="0"/>
              </a:spcBef>
            </a:pPr>
            <a:r>
              <a:rPr lang="en-US" sz="4099">
                <a:solidFill>
                  <a:srgbClr val="FFFFFF"/>
                </a:solidFill>
                <a:latin typeface="Ovo"/>
              </a:rPr>
              <a:t>To ACE the Interview</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anim calcmode="lin" valueType="num">
                                      <p:cBhvr>
                                        <p:cTn id="12" dur="1000" fill="hold"/>
                                        <p:tgtEl>
                                          <p:spTgt spid="18"/>
                                        </p:tgtEl>
                                        <p:attrNameLst>
                                          <p:attrName>ppt_x</p:attrName>
                                        </p:attrNameLst>
                                      </p:cBhvr>
                                      <p:tavLst>
                                        <p:tav tm="0">
                                          <p:val>
                                            <p:strVal val="#ppt_x"/>
                                          </p:val>
                                        </p:tav>
                                        <p:tav tm="100000">
                                          <p:val>
                                            <p:strVal val="#ppt_x"/>
                                          </p:val>
                                        </p:tav>
                                      </p:tavLst>
                                    </p:anim>
                                    <p:anim calcmode="lin" valueType="num">
                                      <p:cBhvr>
                                        <p:cTn id="13" dur="10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grpId="0" nodeType="after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1000"/>
                                        <p:tgtEl>
                                          <p:spTgt spid="19">
                                            <p:txEl>
                                              <p:pRg st="0" end="0"/>
                                            </p:txEl>
                                          </p:spTgt>
                                        </p:tgtEl>
                                      </p:cBhvr>
                                    </p:animEffect>
                                    <p:anim calcmode="lin" valueType="num">
                                      <p:cBhvr>
                                        <p:cTn id="24"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grpId="0" nodeType="afterEffect">
                                  <p:stCondLst>
                                    <p:cond delay="0"/>
                                  </p:stCondLst>
                                  <p:childTnLst>
                                    <p:set>
                                      <p:cBhvr>
                                        <p:cTn id="28" dur="1" fill="hold">
                                          <p:stCondLst>
                                            <p:cond delay="0"/>
                                          </p:stCondLst>
                                        </p:cTn>
                                        <p:tgtEl>
                                          <p:spTgt spid="19">
                                            <p:txEl>
                                              <p:pRg st="1" end="1"/>
                                            </p:txEl>
                                          </p:spTgt>
                                        </p:tgtEl>
                                        <p:attrNameLst>
                                          <p:attrName>style.visibility</p:attrName>
                                        </p:attrNameLst>
                                      </p:cBhvr>
                                      <p:to>
                                        <p:strVal val="visible"/>
                                      </p:to>
                                    </p:set>
                                    <p:animEffect transition="in" filter="fade">
                                      <p:cBhvr>
                                        <p:cTn id="29" dur="1000"/>
                                        <p:tgtEl>
                                          <p:spTgt spid="19">
                                            <p:txEl>
                                              <p:pRg st="1" end="1"/>
                                            </p:txEl>
                                          </p:spTgt>
                                        </p:tgtEl>
                                      </p:cBhvr>
                                    </p:animEffect>
                                    <p:anim calcmode="lin" valueType="num">
                                      <p:cBhvr>
                                        <p:cTn id="30"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grpId="0" nodeType="after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animEffect transition="in" filter="fade">
                                      <p:cBhvr>
                                        <p:cTn id="35" dur="1000"/>
                                        <p:tgtEl>
                                          <p:spTgt spid="19">
                                            <p:txEl>
                                              <p:pRg st="2" end="2"/>
                                            </p:txEl>
                                          </p:spTgt>
                                        </p:tgtEl>
                                      </p:cBhvr>
                                    </p:animEffect>
                                    <p:anim calcmode="lin" valueType="num">
                                      <p:cBhvr>
                                        <p:cTn id="36"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grpId="0" nodeType="afterEffect">
                                  <p:stCondLst>
                                    <p:cond delay="0"/>
                                  </p:stCondLst>
                                  <p:childTnLst>
                                    <p:set>
                                      <p:cBhvr>
                                        <p:cTn id="40" dur="1" fill="hold">
                                          <p:stCondLst>
                                            <p:cond delay="0"/>
                                          </p:stCondLst>
                                        </p:cTn>
                                        <p:tgtEl>
                                          <p:spTgt spid="19">
                                            <p:txEl>
                                              <p:pRg st="3" end="3"/>
                                            </p:txEl>
                                          </p:spTgt>
                                        </p:tgtEl>
                                        <p:attrNameLst>
                                          <p:attrName>style.visibility</p:attrName>
                                        </p:attrNameLst>
                                      </p:cBhvr>
                                      <p:to>
                                        <p:strVal val="visible"/>
                                      </p:to>
                                    </p:set>
                                    <p:animEffect transition="in" filter="fade">
                                      <p:cBhvr>
                                        <p:cTn id="41" dur="1000"/>
                                        <p:tgtEl>
                                          <p:spTgt spid="19">
                                            <p:txEl>
                                              <p:pRg st="3" end="3"/>
                                            </p:txEl>
                                          </p:spTgt>
                                        </p:tgtEl>
                                      </p:cBhvr>
                                    </p:animEffect>
                                    <p:anim calcmode="lin" valueType="num">
                                      <p:cBhvr>
                                        <p:cTn id="42"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par>
                          <p:cTn id="44" fill="hold">
                            <p:stCondLst>
                              <p:cond delay="8000"/>
                            </p:stCondLst>
                            <p:childTnLst>
                              <p:par>
                                <p:cTn id="45" presetID="42" presetClass="entr" presetSubtype="0" fill="hold" grpId="0" nodeType="afterEffect">
                                  <p:stCondLst>
                                    <p:cond delay="0"/>
                                  </p:stCondLst>
                                  <p:childTnLst>
                                    <p:set>
                                      <p:cBhvr>
                                        <p:cTn id="46" dur="1" fill="hold">
                                          <p:stCondLst>
                                            <p:cond delay="0"/>
                                          </p:stCondLst>
                                        </p:cTn>
                                        <p:tgtEl>
                                          <p:spTgt spid="19">
                                            <p:txEl>
                                              <p:pRg st="4" end="4"/>
                                            </p:txEl>
                                          </p:spTgt>
                                        </p:tgtEl>
                                        <p:attrNameLst>
                                          <p:attrName>style.visibility</p:attrName>
                                        </p:attrNameLst>
                                      </p:cBhvr>
                                      <p:to>
                                        <p:strVal val="visible"/>
                                      </p:to>
                                    </p:set>
                                    <p:animEffect transition="in" filter="fade">
                                      <p:cBhvr>
                                        <p:cTn id="47" dur="1000"/>
                                        <p:tgtEl>
                                          <p:spTgt spid="19">
                                            <p:txEl>
                                              <p:pRg st="4" end="4"/>
                                            </p:txEl>
                                          </p:spTgt>
                                        </p:tgtEl>
                                      </p:cBhvr>
                                    </p:animEffect>
                                    <p:anim calcmode="lin" valueType="num">
                                      <p:cBhvr>
                                        <p:cTn id="48" dur="1000" fill="hold"/>
                                        <p:tgtEl>
                                          <p:spTgt spid="19">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19">
                                            <p:txEl>
                                              <p:pRg st="4" end="4"/>
                                            </p:txEl>
                                          </p:spTgt>
                                        </p:tgtEl>
                                        <p:attrNameLst>
                                          <p:attrName>ppt_y</p:attrName>
                                        </p:attrNameLst>
                                      </p:cBhvr>
                                      <p:tavLst>
                                        <p:tav tm="0">
                                          <p:val>
                                            <p:strVal val="#ppt_y+.1"/>
                                          </p:val>
                                        </p:tav>
                                        <p:tav tm="100000">
                                          <p:val>
                                            <p:strVal val="#ppt_y"/>
                                          </p:val>
                                        </p:tav>
                                      </p:tavLst>
                                    </p:anim>
                                  </p:childTnLst>
                                </p:cTn>
                              </p:par>
                            </p:childTnLst>
                          </p:cTn>
                        </p:par>
                        <p:par>
                          <p:cTn id="50" fill="hold">
                            <p:stCondLst>
                              <p:cond delay="9000"/>
                            </p:stCondLst>
                            <p:childTnLst>
                              <p:par>
                                <p:cTn id="51" presetID="42" presetClass="entr" presetSubtype="0" fill="hold" grpId="0" nodeType="afterEffect">
                                  <p:stCondLst>
                                    <p:cond delay="0"/>
                                  </p:stCondLst>
                                  <p:childTnLst>
                                    <p:set>
                                      <p:cBhvr>
                                        <p:cTn id="52" dur="1" fill="hold">
                                          <p:stCondLst>
                                            <p:cond delay="0"/>
                                          </p:stCondLst>
                                        </p:cTn>
                                        <p:tgtEl>
                                          <p:spTgt spid="19">
                                            <p:txEl>
                                              <p:pRg st="5" end="5"/>
                                            </p:txEl>
                                          </p:spTgt>
                                        </p:tgtEl>
                                        <p:attrNameLst>
                                          <p:attrName>style.visibility</p:attrName>
                                        </p:attrNameLst>
                                      </p:cBhvr>
                                      <p:to>
                                        <p:strVal val="visible"/>
                                      </p:to>
                                    </p:set>
                                    <p:animEffect transition="in" filter="fade">
                                      <p:cBhvr>
                                        <p:cTn id="53" dur="1000"/>
                                        <p:tgtEl>
                                          <p:spTgt spid="19">
                                            <p:txEl>
                                              <p:pRg st="5" end="5"/>
                                            </p:txEl>
                                          </p:spTgt>
                                        </p:tgtEl>
                                      </p:cBhvr>
                                    </p:animEffect>
                                    <p:anim calcmode="lin" valueType="num">
                                      <p:cBhvr>
                                        <p:cTn id="54" dur="1000" fill="hold"/>
                                        <p:tgtEl>
                                          <p:spTgt spid="19">
                                            <p:txEl>
                                              <p:pRg st="5" end="5"/>
                                            </p:txEl>
                                          </p:spTgt>
                                        </p:tgtEl>
                                        <p:attrNameLst>
                                          <p:attrName>ppt_x</p:attrName>
                                        </p:attrNameLst>
                                      </p:cBhvr>
                                      <p:tavLst>
                                        <p:tav tm="0">
                                          <p:val>
                                            <p:strVal val="#ppt_x"/>
                                          </p:val>
                                        </p:tav>
                                        <p:tav tm="100000">
                                          <p:val>
                                            <p:strVal val="#ppt_x"/>
                                          </p:val>
                                        </p:tav>
                                      </p:tavLst>
                                    </p:anim>
                                    <p:anim calcmode="lin" valueType="num">
                                      <p:cBhvr>
                                        <p:cTn id="55" dur="1000" fill="hold"/>
                                        <p:tgtEl>
                                          <p:spTgt spid="19">
                                            <p:txEl>
                                              <p:pRg st="5" end="5"/>
                                            </p:txEl>
                                          </p:spTgt>
                                        </p:tgtEl>
                                        <p:attrNameLst>
                                          <p:attrName>ppt_y</p:attrName>
                                        </p:attrNameLst>
                                      </p:cBhvr>
                                      <p:tavLst>
                                        <p:tav tm="0">
                                          <p:val>
                                            <p:strVal val="#ppt_y+.1"/>
                                          </p:val>
                                        </p:tav>
                                        <p:tav tm="100000">
                                          <p:val>
                                            <p:strVal val="#ppt_y"/>
                                          </p:val>
                                        </p:tav>
                                      </p:tavLst>
                                    </p:anim>
                                  </p:childTnLst>
                                </p:cTn>
                              </p:par>
                            </p:childTnLst>
                          </p:cTn>
                        </p:par>
                        <p:par>
                          <p:cTn id="56" fill="hold">
                            <p:stCondLst>
                              <p:cond delay="10000"/>
                            </p:stCondLst>
                            <p:childTnLst>
                              <p:par>
                                <p:cTn id="57" presetID="42" presetClass="entr" presetSubtype="0" fill="hold" grpId="0" nodeType="afterEffect">
                                  <p:stCondLst>
                                    <p:cond delay="0"/>
                                  </p:stCondLst>
                                  <p:childTnLst>
                                    <p:set>
                                      <p:cBhvr>
                                        <p:cTn id="58" dur="1" fill="hold">
                                          <p:stCondLst>
                                            <p:cond delay="0"/>
                                          </p:stCondLst>
                                        </p:cTn>
                                        <p:tgtEl>
                                          <p:spTgt spid="19">
                                            <p:txEl>
                                              <p:pRg st="6" end="6"/>
                                            </p:txEl>
                                          </p:spTgt>
                                        </p:tgtEl>
                                        <p:attrNameLst>
                                          <p:attrName>style.visibility</p:attrName>
                                        </p:attrNameLst>
                                      </p:cBhvr>
                                      <p:to>
                                        <p:strVal val="visible"/>
                                      </p:to>
                                    </p:set>
                                    <p:animEffect transition="in" filter="fade">
                                      <p:cBhvr>
                                        <p:cTn id="59" dur="1000"/>
                                        <p:tgtEl>
                                          <p:spTgt spid="19">
                                            <p:txEl>
                                              <p:pRg st="6" end="6"/>
                                            </p:txEl>
                                          </p:spTgt>
                                        </p:tgtEl>
                                      </p:cBhvr>
                                    </p:animEffect>
                                    <p:anim calcmode="lin" valueType="num">
                                      <p:cBhvr>
                                        <p:cTn id="60" dur="1000" fill="hold"/>
                                        <p:tgtEl>
                                          <p:spTgt spid="19">
                                            <p:txEl>
                                              <p:pRg st="6" end="6"/>
                                            </p:txEl>
                                          </p:spTgt>
                                        </p:tgtEl>
                                        <p:attrNameLst>
                                          <p:attrName>ppt_x</p:attrName>
                                        </p:attrNameLst>
                                      </p:cBhvr>
                                      <p:tavLst>
                                        <p:tav tm="0">
                                          <p:val>
                                            <p:strVal val="#ppt_x"/>
                                          </p:val>
                                        </p:tav>
                                        <p:tav tm="100000">
                                          <p:val>
                                            <p:strVal val="#ppt_x"/>
                                          </p:val>
                                        </p:tav>
                                      </p:tavLst>
                                    </p:anim>
                                    <p:anim calcmode="lin" valueType="num">
                                      <p:cBhvr>
                                        <p:cTn id="61" dur="1000" fill="hold"/>
                                        <p:tgtEl>
                                          <p:spTgt spid="19">
                                            <p:txEl>
                                              <p:pRg st="6" end="6"/>
                                            </p:txEl>
                                          </p:spTgt>
                                        </p:tgtEl>
                                        <p:attrNameLst>
                                          <p:attrName>ppt_y</p:attrName>
                                        </p:attrNameLst>
                                      </p:cBhvr>
                                      <p:tavLst>
                                        <p:tav tm="0">
                                          <p:val>
                                            <p:strVal val="#ppt_y+.1"/>
                                          </p:val>
                                        </p:tav>
                                        <p:tav tm="100000">
                                          <p:val>
                                            <p:strVal val="#ppt_y"/>
                                          </p:val>
                                        </p:tav>
                                      </p:tavLst>
                                    </p:anim>
                                  </p:childTnLst>
                                </p:cTn>
                              </p:par>
                            </p:childTnLst>
                          </p:cTn>
                        </p:par>
                        <p:par>
                          <p:cTn id="62" fill="hold">
                            <p:stCondLst>
                              <p:cond delay="11000"/>
                            </p:stCondLst>
                            <p:childTnLst>
                              <p:par>
                                <p:cTn id="63" presetID="42" presetClass="entr" presetSubtype="0" fill="hold" grpId="0" nodeType="afterEffect">
                                  <p:stCondLst>
                                    <p:cond delay="0"/>
                                  </p:stCondLst>
                                  <p:childTnLst>
                                    <p:set>
                                      <p:cBhvr>
                                        <p:cTn id="64" dur="1" fill="hold">
                                          <p:stCondLst>
                                            <p:cond delay="0"/>
                                          </p:stCondLst>
                                        </p:cTn>
                                        <p:tgtEl>
                                          <p:spTgt spid="19">
                                            <p:txEl>
                                              <p:pRg st="7" end="7"/>
                                            </p:txEl>
                                          </p:spTgt>
                                        </p:tgtEl>
                                        <p:attrNameLst>
                                          <p:attrName>style.visibility</p:attrName>
                                        </p:attrNameLst>
                                      </p:cBhvr>
                                      <p:to>
                                        <p:strVal val="visible"/>
                                      </p:to>
                                    </p:set>
                                    <p:animEffect transition="in" filter="fade">
                                      <p:cBhvr>
                                        <p:cTn id="65" dur="1000"/>
                                        <p:tgtEl>
                                          <p:spTgt spid="19">
                                            <p:txEl>
                                              <p:pRg st="7" end="7"/>
                                            </p:txEl>
                                          </p:spTgt>
                                        </p:tgtEl>
                                      </p:cBhvr>
                                    </p:animEffect>
                                    <p:anim calcmode="lin" valueType="num">
                                      <p:cBhvr>
                                        <p:cTn id="66" dur="1000" fill="hold"/>
                                        <p:tgtEl>
                                          <p:spTgt spid="19">
                                            <p:txEl>
                                              <p:pRg st="7" end="7"/>
                                            </p:txEl>
                                          </p:spTgt>
                                        </p:tgtEl>
                                        <p:attrNameLst>
                                          <p:attrName>ppt_x</p:attrName>
                                        </p:attrNameLst>
                                      </p:cBhvr>
                                      <p:tavLst>
                                        <p:tav tm="0">
                                          <p:val>
                                            <p:strVal val="#ppt_x"/>
                                          </p:val>
                                        </p:tav>
                                        <p:tav tm="100000">
                                          <p:val>
                                            <p:strVal val="#ppt_x"/>
                                          </p:val>
                                        </p:tav>
                                      </p:tavLst>
                                    </p:anim>
                                    <p:anim calcmode="lin" valueType="num">
                                      <p:cBhvr>
                                        <p:cTn id="67" dur="1000" fill="hold"/>
                                        <p:tgtEl>
                                          <p:spTgt spid="19">
                                            <p:txEl>
                                              <p:pRg st="7" end="7"/>
                                            </p:txEl>
                                          </p:spTgt>
                                        </p:tgtEl>
                                        <p:attrNameLst>
                                          <p:attrName>ppt_y</p:attrName>
                                        </p:attrNameLst>
                                      </p:cBhvr>
                                      <p:tavLst>
                                        <p:tav tm="0">
                                          <p:val>
                                            <p:strVal val="#ppt_y+.1"/>
                                          </p:val>
                                        </p:tav>
                                        <p:tav tm="100000">
                                          <p:val>
                                            <p:strVal val="#ppt_y"/>
                                          </p:val>
                                        </p:tav>
                                      </p:tavLst>
                                    </p:anim>
                                  </p:childTnLst>
                                </p:cTn>
                              </p:par>
                            </p:childTnLst>
                          </p:cTn>
                        </p:par>
                        <p:par>
                          <p:cTn id="68" fill="hold">
                            <p:stCondLst>
                              <p:cond delay="12000"/>
                            </p:stCondLst>
                            <p:childTnLst>
                              <p:par>
                                <p:cTn id="69" presetID="42" presetClass="entr" presetSubtype="0" fill="hold" grpId="0" nodeType="afterEffect">
                                  <p:stCondLst>
                                    <p:cond delay="0"/>
                                  </p:stCondLst>
                                  <p:childTnLst>
                                    <p:set>
                                      <p:cBhvr>
                                        <p:cTn id="70" dur="1" fill="hold">
                                          <p:stCondLst>
                                            <p:cond delay="0"/>
                                          </p:stCondLst>
                                        </p:cTn>
                                        <p:tgtEl>
                                          <p:spTgt spid="19">
                                            <p:txEl>
                                              <p:pRg st="8" end="8"/>
                                            </p:txEl>
                                          </p:spTgt>
                                        </p:tgtEl>
                                        <p:attrNameLst>
                                          <p:attrName>style.visibility</p:attrName>
                                        </p:attrNameLst>
                                      </p:cBhvr>
                                      <p:to>
                                        <p:strVal val="visible"/>
                                      </p:to>
                                    </p:set>
                                    <p:animEffect transition="in" filter="fade">
                                      <p:cBhvr>
                                        <p:cTn id="71" dur="1000"/>
                                        <p:tgtEl>
                                          <p:spTgt spid="19">
                                            <p:txEl>
                                              <p:pRg st="8" end="8"/>
                                            </p:txEl>
                                          </p:spTgt>
                                        </p:tgtEl>
                                      </p:cBhvr>
                                    </p:animEffect>
                                    <p:anim calcmode="lin" valueType="num">
                                      <p:cBhvr>
                                        <p:cTn id="72" dur="1000" fill="hold"/>
                                        <p:tgtEl>
                                          <p:spTgt spid="19">
                                            <p:txEl>
                                              <p:pRg st="8" end="8"/>
                                            </p:txEl>
                                          </p:spTgt>
                                        </p:tgtEl>
                                        <p:attrNameLst>
                                          <p:attrName>ppt_x</p:attrName>
                                        </p:attrNameLst>
                                      </p:cBhvr>
                                      <p:tavLst>
                                        <p:tav tm="0">
                                          <p:val>
                                            <p:strVal val="#ppt_x"/>
                                          </p:val>
                                        </p:tav>
                                        <p:tav tm="100000">
                                          <p:val>
                                            <p:strVal val="#ppt_x"/>
                                          </p:val>
                                        </p:tav>
                                      </p:tavLst>
                                    </p:anim>
                                    <p:anim calcmode="lin" valueType="num">
                                      <p:cBhvr>
                                        <p:cTn id="73" dur="1000" fill="hold"/>
                                        <p:tgtEl>
                                          <p:spTgt spid="19">
                                            <p:txEl>
                                              <p:pRg st="8" end="8"/>
                                            </p:txEl>
                                          </p:spTgt>
                                        </p:tgtEl>
                                        <p:attrNameLst>
                                          <p:attrName>ppt_y</p:attrName>
                                        </p:attrNameLst>
                                      </p:cBhvr>
                                      <p:tavLst>
                                        <p:tav tm="0">
                                          <p:val>
                                            <p:strVal val="#ppt_y+.1"/>
                                          </p:val>
                                        </p:tav>
                                        <p:tav tm="100000">
                                          <p:val>
                                            <p:strVal val="#ppt_y"/>
                                          </p:val>
                                        </p:tav>
                                      </p:tavLst>
                                    </p:anim>
                                  </p:childTnLst>
                                </p:cTn>
                              </p:par>
                            </p:childTnLst>
                          </p:cTn>
                        </p:par>
                        <p:par>
                          <p:cTn id="74" fill="hold">
                            <p:stCondLst>
                              <p:cond delay="13000"/>
                            </p:stCondLst>
                            <p:childTnLst>
                              <p:par>
                                <p:cTn id="75" presetID="42" presetClass="entr" presetSubtype="0" fill="hold" grpId="0" nodeType="afterEffect">
                                  <p:stCondLst>
                                    <p:cond delay="0"/>
                                  </p:stCondLst>
                                  <p:childTnLst>
                                    <p:set>
                                      <p:cBhvr>
                                        <p:cTn id="76" dur="1" fill="hold">
                                          <p:stCondLst>
                                            <p:cond delay="0"/>
                                          </p:stCondLst>
                                        </p:cTn>
                                        <p:tgtEl>
                                          <p:spTgt spid="19">
                                            <p:txEl>
                                              <p:pRg st="9" end="9"/>
                                            </p:txEl>
                                          </p:spTgt>
                                        </p:tgtEl>
                                        <p:attrNameLst>
                                          <p:attrName>style.visibility</p:attrName>
                                        </p:attrNameLst>
                                      </p:cBhvr>
                                      <p:to>
                                        <p:strVal val="visible"/>
                                      </p:to>
                                    </p:set>
                                    <p:animEffect transition="in" filter="fade">
                                      <p:cBhvr>
                                        <p:cTn id="77" dur="1000"/>
                                        <p:tgtEl>
                                          <p:spTgt spid="19">
                                            <p:txEl>
                                              <p:pRg st="9" end="9"/>
                                            </p:txEl>
                                          </p:spTgt>
                                        </p:tgtEl>
                                      </p:cBhvr>
                                    </p:animEffect>
                                    <p:anim calcmode="lin" valueType="num">
                                      <p:cBhvr>
                                        <p:cTn id="78" dur="1000" fill="hold"/>
                                        <p:tgtEl>
                                          <p:spTgt spid="19">
                                            <p:txEl>
                                              <p:pRg st="9" end="9"/>
                                            </p:txEl>
                                          </p:spTgt>
                                        </p:tgtEl>
                                        <p:attrNameLst>
                                          <p:attrName>ppt_x</p:attrName>
                                        </p:attrNameLst>
                                      </p:cBhvr>
                                      <p:tavLst>
                                        <p:tav tm="0">
                                          <p:val>
                                            <p:strVal val="#ppt_x"/>
                                          </p:val>
                                        </p:tav>
                                        <p:tav tm="100000">
                                          <p:val>
                                            <p:strVal val="#ppt_x"/>
                                          </p:val>
                                        </p:tav>
                                      </p:tavLst>
                                    </p:anim>
                                    <p:anim calcmode="lin" valueType="num">
                                      <p:cBhvr>
                                        <p:cTn id="79" dur="1000" fill="hold"/>
                                        <p:tgtEl>
                                          <p:spTgt spid="19">
                                            <p:txEl>
                                              <p:pRg st="9" end="9"/>
                                            </p:txEl>
                                          </p:spTgt>
                                        </p:tgtEl>
                                        <p:attrNameLst>
                                          <p:attrName>ppt_y</p:attrName>
                                        </p:attrNameLst>
                                      </p:cBhvr>
                                      <p:tavLst>
                                        <p:tav tm="0">
                                          <p:val>
                                            <p:strVal val="#ppt_y+.1"/>
                                          </p:val>
                                        </p:tav>
                                        <p:tav tm="100000">
                                          <p:val>
                                            <p:strVal val="#ppt_y"/>
                                          </p:val>
                                        </p:tav>
                                      </p:tavLst>
                                    </p:anim>
                                  </p:childTnLst>
                                </p:cTn>
                              </p:par>
                            </p:childTnLst>
                          </p:cTn>
                        </p:par>
                        <p:par>
                          <p:cTn id="80" fill="hold">
                            <p:stCondLst>
                              <p:cond delay="14000"/>
                            </p:stCondLst>
                            <p:childTnLst>
                              <p:par>
                                <p:cTn id="81" presetID="42" presetClass="entr" presetSubtype="0" fill="hold" grpId="0" nodeType="afterEffect">
                                  <p:stCondLst>
                                    <p:cond delay="0"/>
                                  </p:stCondLst>
                                  <p:childTnLst>
                                    <p:set>
                                      <p:cBhvr>
                                        <p:cTn id="82" dur="1" fill="hold">
                                          <p:stCondLst>
                                            <p:cond delay="0"/>
                                          </p:stCondLst>
                                        </p:cTn>
                                        <p:tgtEl>
                                          <p:spTgt spid="20">
                                            <p:txEl>
                                              <p:pRg st="0" end="0"/>
                                            </p:txEl>
                                          </p:spTgt>
                                        </p:tgtEl>
                                        <p:attrNameLst>
                                          <p:attrName>style.visibility</p:attrName>
                                        </p:attrNameLst>
                                      </p:cBhvr>
                                      <p:to>
                                        <p:strVal val="visible"/>
                                      </p:to>
                                    </p:set>
                                    <p:animEffect transition="in" filter="fade">
                                      <p:cBhvr>
                                        <p:cTn id="83" dur="1000"/>
                                        <p:tgtEl>
                                          <p:spTgt spid="20">
                                            <p:txEl>
                                              <p:pRg st="0" end="0"/>
                                            </p:txEl>
                                          </p:spTgt>
                                        </p:tgtEl>
                                      </p:cBhvr>
                                    </p:animEffect>
                                    <p:anim calcmode="lin" valueType="num">
                                      <p:cBhvr>
                                        <p:cTn id="84"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85"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uild="allAtOnce"/>
      <p:bldP spid="20"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D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5676900"/>
            <a:chOff x="0" y="0"/>
            <a:chExt cx="6856396" cy="3750176"/>
          </a:xfrm>
        </p:grpSpPr>
        <p:sp>
          <p:nvSpPr>
            <p:cNvPr id="3" name="Freeform 3"/>
            <p:cNvSpPr/>
            <p:nvPr/>
          </p:nvSpPr>
          <p:spPr>
            <a:xfrm>
              <a:off x="0" y="0"/>
              <a:ext cx="6856396" cy="3750177"/>
            </a:xfrm>
            <a:custGeom>
              <a:avLst/>
              <a:gdLst/>
              <a:ahLst/>
              <a:cxnLst/>
              <a:rect l="l" t="t" r="r" b="b"/>
              <a:pathLst>
                <a:path w="6856396" h="3750177">
                  <a:moveTo>
                    <a:pt x="6731936" y="3750177"/>
                  </a:moveTo>
                  <a:lnTo>
                    <a:pt x="124460" y="3750177"/>
                  </a:lnTo>
                  <a:cubicBezTo>
                    <a:pt x="55880" y="3750177"/>
                    <a:pt x="0" y="3694297"/>
                    <a:pt x="0" y="3625716"/>
                  </a:cubicBezTo>
                  <a:lnTo>
                    <a:pt x="0" y="124460"/>
                  </a:lnTo>
                  <a:cubicBezTo>
                    <a:pt x="0" y="55880"/>
                    <a:pt x="55880" y="0"/>
                    <a:pt x="124460" y="0"/>
                  </a:cubicBezTo>
                  <a:lnTo>
                    <a:pt x="6731936" y="0"/>
                  </a:lnTo>
                  <a:cubicBezTo>
                    <a:pt x="6800516" y="0"/>
                    <a:pt x="6856396" y="55880"/>
                    <a:pt x="6856396" y="124460"/>
                  </a:cubicBezTo>
                  <a:lnTo>
                    <a:pt x="6856396" y="3625717"/>
                  </a:lnTo>
                  <a:cubicBezTo>
                    <a:pt x="6856396" y="3694297"/>
                    <a:pt x="6800516" y="3750177"/>
                    <a:pt x="6731936" y="3750177"/>
                  </a:cubicBezTo>
                  <a:close/>
                </a:path>
              </a:pathLst>
            </a:custGeom>
            <a:solidFill>
              <a:srgbClr val="FF5555"/>
            </a:solidFill>
          </p:spPr>
        </p:sp>
      </p:grpSp>
      <p:grpSp>
        <p:nvGrpSpPr>
          <p:cNvPr id="4" name="Group 4"/>
          <p:cNvGrpSpPr/>
          <p:nvPr/>
        </p:nvGrpSpPr>
        <p:grpSpPr>
          <a:xfrm>
            <a:off x="16849459" y="9265329"/>
            <a:ext cx="416870" cy="402811"/>
            <a:chOff x="0" y="0"/>
            <a:chExt cx="555827" cy="537082"/>
          </a:xfrm>
        </p:grpSpPr>
        <p:sp>
          <p:nvSpPr>
            <p:cNvPr id="5" name="Freeform 5"/>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7" name="Group 7"/>
          <p:cNvGrpSpPr/>
          <p:nvPr/>
        </p:nvGrpSpPr>
        <p:grpSpPr>
          <a:xfrm rot="-10800000">
            <a:off x="1028700" y="9265329"/>
            <a:ext cx="416870" cy="402811"/>
            <a:chOff x="0" y="0"/>
            <a:chExt cx="555827" cy="537082"/>
          </a:xfrm>
        </p:grpSpPr>
        <p:sp>
          <p:nvSpPr>
            <p:cNvPr id="8" name="Freeform 8"/>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0" name="Freeform 10"/>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8313178" y="849257"/>
            <a:ext cx="9095718" cy="9095718"/>
            <a:chOff x="0" y="0"/>
            <a:chExt cx="12127623" cy="12127623"/>
          </a:xfrm>
        </p:grpSpPr>
      </p:grpSp>
      <p:sp>
        <p:nvSpPr>
          <p:cNvPr id="12" name="Freeform 12"/>
          <p:cNvSpPr/>
          <p:nvPr/>
        </p:nvSpPr>
        <p:spPr>
          <a:xfrm>
            <a:off x="1237135" y="2198813"/>
            <a:ext cx="7323643" cy="7746161"/>
          </a:xfrm>
          <a:custGeom>
            <a:avLst/>
            <a:gdLst/>
            <a:ahLst/>
            <a:cxnLst/>
            <a:rect l="l" t="t" r="r" b="b"/>
            <a:pathLst>
              <a:path w="7323643" h="7746161">
                <a:moveTo>
                  <a:pt x="0" y="0"/>
                </a:moveTo>
                <a:lnTo>
                  <a:pt x="7323643" y="0"/>
                </a:lnTo>
                <a:lnTo>
                  <a:pt x="7323643" y="7746162"/>
                </a:lnTo>
                <a:lnTo>
                  <a:pt x="0" y="7746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400393" y="701744"/>
            <a:ext cx="6997125" cy="2192641"/>
          </a:xfrm>
          <a:prstGeom prst="rect">
            <a:avLst/>
          </a:prstGeom>
        </p:spPr>
        <p:txBody>
          <a:bodyPr lIns="0" tIns="0" rIns="0" bIns="0" rtlCol="0" anchor="t">
            <a:spAutoFit/>
          </a:bodyPr>
          <a:lstStyle/>
          <a:p>
            <a:pPr>
              <a:lnSpc>
                <a:spcPts val="8640"/>
              </a:lnSpc>
            </a:pPr>
            <a:r>
              <a:rPr lang="en-US" sz="7200" dirty="0">
                <a:solidFill>
                  <a:srgbClr val="FFFFFF"/>
                </a:solidFill>
                <a:latin typeface="Quattrocento Bold"/>
              </a:rPr>
              <a:t>Placement</a:t>
            </a:r>
          </a:p>
          <a:p>
            <a:pPr marL="0" lvl="0" indent="0">
              <a:lnSpc>
                <a:spcPts val="8640"/>
              </a:lnSpc>
              <a:spcBef>
                <a:spcPct val="0"/>
              </a:spcBef>
            </a:pPr>
            <a:r>
              <a:rPr lang="en-US" sz="7200" dirty="0">
                <a:solidFill>
                  <a:srgbClr val="FFFFFF"/>
                </a:solidFill>
                <a:latin typeface="Quattrocento Bold"/>
              </a:rPr>
              <a:t>Kit</a:t>
            </a:r>
          </a:p>
        </p:txBody>
      </p:sp>
      <p:graphicFrame>
        <p:nvGraphicFramePr>
          <p:cNvPr id="14" name="Diagram 13">
            <a:extLst>
              <a:ext uri="{FF2B5EF4-FFF2-40B4-BE49-F238E27FC236}">
                <a16:creationId xmlns:a16="http://schemas.microsoft.com/office/drawing/2014/main" id="{70CD5742-2980-4C6E-AB98-8E784737B1C1}"/>
              </a:ext>
            </a:extLst>
          </p:cNvPr>
          <p:cNvGraphicFramePr/>
          <p:nvPr>
            <p:extLst>
              <p:ext uri="{D42A27DB-BD31-4B8C-83A1-F6EECF244321}">
                <p14:modId xmlns:p14="http://schemas.microsoft.com/office/powerpoint/2010/main" val="1777283008"/>
              </p:ext>
            </p:extLst>
          </p:nvPr>
        </p:nvGraphicFramePr>
        <p:xfrm>
          <a:off x="4343400" y="-1409700"/>
          <a:ext cx="15028300" cy="1036407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grpId="0" nodeType="afterEffect">
                                  <p:stCondLst>
                                    <p:cond delay="0"/>
                                  </p:stCondLst>
                                  <p:childTnLst>
                                    <p:set>
                                      <p:cBhvr>
                                        <p:cTn id="15" dur="1" fill="hold">
                                          <p:stCondLst>
                                            <p:cond delay="0"/>
                                          </p:stCondLst>
                                        </p:cTn>
                                        <p:tgtEl>
                                          <p:spTgt spid="14">
                                            <p:graphicEl>
                                              <a:dgm id="{050850CF-DD7F-4C67-8EAF-BEE6EB07549B}"/>
                                            </p:graphicEl>
                                          </p:spTgt>
                                        </p:tgtEl>
                                        <p:attrNameLst>
                                          <p:attrName>style.visibility</p:attrName>
                                        </p:attrNameLst>
                                      </p:cBhvr>
                                      <p:to>
                                        <p:strVal val="visible"/>
                                      </p:to>
                                    </p:set>
                                    <p:anim calcmode="lin" valueType="num">
                                      <p:cBhvr additive="base">
                                        <p:cTn id="16" dur="500" fill="hold"/>
                                        <p:tgtEl>
                                          <p:spTgt spid="14">
                                            <p:graphicEl>
                                              <a:dgm id="{050850CF-DD7F-4C67-8EAF-BEE6EB07549B}"/>
                                            </p:graphic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graphicEl>
                                              <a:dgm id="{050850CF-DD7F-4C67-8EAF-BEE6EB07549B}"/>
                                            </p:graphicEl>
                                          </p:spTgt>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grpId="0" nodeType="afterEffect">
                                  <p:stCondLst>
                                    <p:cond delay="0"/>
                                  </p:stCondLst>
                                  <p:childTnLst>
                                    <p:set>
                                      <p:cBhvr>
                                        <p:cTn id="20" dur="1" fill="hold">
                                          <p:stCondLst>
                                            <p:cond delay="0"/>
                                          </p:stCondLst>
                                        </p:cTn>
                                        <p:tgtEl>
                                          <p:spTgt spid="14">
                                            <p:graphicEl>
                                              <a:dgm id="{6820D9E4-A401-4643-9E2B-B0ACB4BD2580}"/>
                                            </p:graphicEl>
                                          </p:spTgt>
                                        </p:tgtEl>
                                        <p:attrNameLst>
                                          <p:attrName>style.visibility</p:attrName>
                                        </p:attrNameLst>
                                      </p:cBhvr>
                                      <p:to>
                                        <p:strVal val="visible"/>
                                      </p:to>
                                    </p:set>
                                    <p:anim calcmode="lin" valueType="num">
                                      <p:cBhvr additive="base">
                                        <p:cTn id="21" dur="500" fill="hold"/>
                                        <p:tgtEl>
                                          <p:spTgt spid="14">
                                            <p:graphicEl>
                                              <a:dgm id="{6820D9E4-A401-4643-9E2B-B0ACB4BD2580}"/>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
                                            <p:graphicEl>
                                              <a:dgm id="{6820D9E4-A401-4643-9E2B-B0ACB4BD2580}"/>
                                            </p:graphicEl>
                                          </p:spTgt>
                                        </p:tgtEl>
                                        <p:attrNameLst>
                                          <p:attrName>ppt_y</p:attrName>
                                        </p:attrNameLst>
                                      </p:cBhvr>
                                      <p:tavLst>
                                        <p:tav tm="0">
                                          <p:val>
                                            <p:strVal val="1+#ppt_h/2"/>
                                          </p:val>
                                        </p:tav>
                                        <p:tav tm="100000">
                                          <p:val>
                                            <p:strVal val="#ppt_y"/>
                                          </p:val>
                                        </p:tav>
                                      </p:tavLst>
                                    </p:anim>
                                  </p:childTnLst>
                                </p:cTn>
                              </p:par>
                            </p:childTnLst>
                          </p:cTn>
                        </p:par>
                        <p:par>
                          <p:cTn id="23" fill="hold">
                            <p:stCondLst>
                              <p:cond delay="3500"/>
                            </p:stCondLst>
                            <p:childTnLst>
                              <p:par>
                                <p:cTn id="24" presetID="2" presetClass="entr" presetSubtype="4" fill="hold" grpId="0" nodeType="afterEffect">
                                  <p:stCondLst>
                                    <p:cond delay="0"/>
                                  </p:stCondLst>
                                  <p:childTnLst>
                                    <p:set>
                                      <p:cBhvr>
                                        <p:cTn id="25" dur="1" fill="hold">
                                          <p:stCondLst>
                                            <p:cond delay="0"/>
                                          </p:stCondLst>
                                        </p:cTn>
                                        <p:tgtEl>
                                          <p:spTgt spid="14">
                                            <p:graphicEl>
                                              <a:dgm id="{64DBC700-F5EC-4C1B-A11C-45DA85BCB8A5}"/>
                                            </p:graphicEl>
                                          </p:spTgt>
                                        </p:tgtEl>
                                        <p:attrNameLst>
                                          <p:attrName>style.visibility</p:attrName>
                                        </p:attrNameLst>
                                      </p:cBhvr>
                                      <p:to>
                                        <p:strVal val="visible"/>
                                      </p:to>
                                    </p:set>
                                    <p:anim calcmode="lin" valueType="num">
                                      <p:cBhvr additive="base">
                                        <p:cTn id="26" dur="500" fill="hold"/>
                                        <p:tgtEl>
                                          <p:spTgt spid="14">
                                            <p:graphicEl>
                                              <a:dgm id="{64DBC700-F5EC-4C1B-A11C-45DA85BCB8A5}"/>
                                            </p:graphicEl>
                                          </p:spTgt>
                                        </p:tgtEl>
                                        <p:attrNameLst>
                                          <p:attrName>ppt_x</p:attrName>
                                        </p:attrNameLst>
                                      </p:cBhvr>
                                      <p:tavLst>
                                        <p:tav tm="0">
                                          <p:val>
                                            <p:strVal val="#ppt_x"/>
                                          </p:val>
                                        </p:tav>
                                        <p:tav tm="100000">
                                          <p:val>
                                            <p:strVal val="#ppt_x"/>
                                          </p:val>
                                        </p:tav>
                                      </p:tavLst>
                                    </p:anim>
                                    <p:anim calcmode="lin" valueType="num">
                                      <p:cBhvr additive="base">
                                        <p:cTn id="27" dur="500" fill="hold"/>
                                        <p:tgtEl>
                                          <p:spTgt spid="14">
                                            <p:graphicEl>
                                              <a:dgm id="{64DBC700-F5EC-4C1B-A11C-45DA85BCB8A5}"/>
                                            </p:graphicEl>
                                          </p:spTgt>
                                        </p:tgtEl>
                                        <p:attrNameLst>
                                          <p:attrName>ppt_y</p:attrName>
                                        </p:attrNameLst>
                                      </p:cBhvr>
                                      <p:tavLst>
                                        <p:tav tm="0">
                                          <p:val>
                                            <p:strVal val="1+#ppt_h/2"/>
                                          </p:val>
                                        </p:tav>
                                        <p:tav tm="100000">
                                          <p:val>
                                            <p:strVal val="#ppt_y"/>
                                          </p:val>
                                        </p:tav>
                                      </p:tavLst>
                                    </p:anim>
                                  </p:childTnLst>
                                </p:cTn>
                              </p:par>
                            </p:childTnLst>
                          </p:cTn>
                        </p:par>
                        <p:par>
                          <p:cTn id="28" fill="hold">
                            <p:stCondLst>
                              <p:cond delay="4000"/>
                            </p:stCondLst>
                            <p:childTnLst>
                              <p:par>
                                <p:cTn id="29" presetID="2" presetClass="entr" presetSubtype="4" fill="hold" grpId="0" nodeType="afterEffect">
                                  <p:stCondLst>
                                    <p:cond delay="0"/>
                                  </p:stCondLst>
                                  <p:childTnLst>
                                    <p:set>
                                      <p:cBhvr>
                                        <p:cTn id="30" dur="1" fill="hold">
                                          <p:stCondLst>
                                            <p:cond delay="0"/>
                                          </p:stCondLst>
                                        </p:cTn>
                                        <p:tgtEl>
                                          <p:spTgt spid="14">
                                            <p:graphicEl>
                                              <a:dgm id="{901CD6B5-8CA0-4DE1-AE46-2EAC08892576}"/>
                                            </p:graphicEl>
                                          </p:spTgt>
                                        </p:tgtEl>
                                        <p:attrNameLst>
                                          <p:attrName>style.visibility</p:attrName>
                                        </p:attrNameLst>
                                      </p:cBhvr>
                                      <p:to>
                                        <p:strVal val="visible"/>
                                      </p:to>
                                    </p:set>
                                    <p:anim calcmode="lin" valueType="num">
                                      <p:cBhvr additive="base">
                                        <p:cTn id="31" dur="500" fill="hold"/>
                                        <p:tgtEl>
                                          <p:spTgt spid="14">
                                            <p:graphicEl>
                                              <a:dgm id="{901CD6B5-8CA0-4DE1-AE46-2EAC0889257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graphicEl>
                                              <a:dgm id="{901CD6B5-8CA0-4DE1-AE46-2EAC08892576}"/>
                                            </p:graphicEl>
                                          </p:spTgt>
                                        </p:tgtEl>
                                        <p:attrNameLst>
                                          <p:attrName>ppt_y</p:attrName>
                                        </p:attrNameLst>
                                      </p:cBhvr>
                                      <p:tavLst>
                                        <p:tav tm="0">
                                          <p:val>
                                            <p:strVal val="1+#ppt_h/2"/>
                                          </p:val>
                                        </p:tav>
                                        <p:tav tm="100000">
                                          <p:val>
                                            <p:strVal val="#ppt_y"/>
                                          </p:val>
                                        </p:tav>
                                      </p:tavLst>
                                    </p:anim>
                                  </p:childTnLst>
                                </p:cTn>
                              </p:par>
                            </p:childTnLst>
                          </p:cTn>
                        </p:par>
                        <p:par>
                          <p:cTn id="33" fill="hold">
                            <p:stCondLst>
                              <p:cond delay="4500"/>
                            </p:stCondLst>
                            <p:childTnLst>
                              <p:par>
                                <p:cTn id="34" presetID="2" presetClass="entr" presetSubtype="4" fill="hold" grpId="0" nodeType="afterEffect">
                                  <p:stCondLst>
                                    <p:cond delay="0"/>
                                  </p:stCondLst>
                                  <p:childTnLst>
                                    <p:set>
                                      <p:cBhvr>
                                        <p:cTn id="35" dur="1" fill="hold">
                                          <p:stCondLst>
                                            <p:cond delay="0"/>
                                          </p:stCondLst>
                                        </p:cTn>
                                        <p:tgtEl>
                                          <p:spTgt spid="14">
                                            <p:graphicEl>
                                              <a:dgm id="{676A75E7-591F-44EB-B07E-76BD0130E032}"/>
                                            </p:graphicEl>
                                          </p:spTgt>
                                        </p:tgtEl>
                                        <p:attrNameLst>
                                          <p:attrName>style.visibility</p:attrName>
                                        </p:attrNameLst>
                                      </p:cBhvr>
                                      <p:to>
                                        <p:strVal val="visible"/>
                                      </p:to>
                                    </p:set>
                                    <p:anim calcmode="lin" valueType="num">
                                      <p:cBhvr additive="base">
                                        <p:cTn id="36" dur="500" fill="hold"/>
                                        <p:tgtEl>
                                          <p:spTgt spid="14">
                                            <p:graphicEl>
                                              <a:dgm id="{676A75E7-591F-44EB-B07E-76BD0130E032}"/>
                                            </p:graphicEl>
                                          </p:spTgt>
                                        </p:tgtEl>
                                        <p:attrNameLst>
                                          <p:attrName>ppt_x</p:attrName>
                                        </p:attrNameLst>
                                      </p:cBhvr>
                                      <p:tavLst>
                                        <p:tav tm="0">
                                          <p:val>
                                            <p:strVal val="#ppt_x"/>
                                          </p:val>
                                        </p:tav>
                                        <p:tav tm="100000">
                                          <p:val>
                                            <p:strVal val="#ppt_x"/>
                                          </p:val>
                                        </p:tav>
                                      </p:tavLst>
                                    </p:anim>
                                    <p:anim calcmode="lin" valueType="num">
                                      <p:cBhvr additive="base">
                                        <p:cTn id="37" dur="500" fill="hold"/>
                                        <p:tgtEl>
                                          <p:spTgt spid="14">
                                            <p:graphicEl>
                                              <a:dgm id="{676A75E7-591F-44EB-B07E-76BD0130E032}"/>
                                            </p:graphicEl>
                                          </p:spTgt>
                                        </p:tgtEl>
                                        <p:attrNameLst>
                                          <p:attrName>ppt_y</p:attrName>
                                        </p:attrNameLst>
                                      </p:cBhvr>
                                      <p:tavLst>
                                        <p:tav tm="0">
                                          <p:val>
                                            <p:strVal val="1+#ppt_h/2"/>
                                          </p:val>
                                        </p:tav>
                                        <p:tav tm="100000">
                                          <p:val>
                                            <p:strVal val="#ppt_y"/>
                                          </p:val>
                                        </p:tav>
                                      </p:tavLst>
                                    </p:anim>
                                  </p:childTnLst>
                                </p:cTn>
                              </p:par>
                            </p:childTnLst>
                          </p:cTn>
                        </p:par>
                        <p:par>
                          <p:cTn id="38" fill="hold">
                            <p:stCondLst>
                              <p:cond delay="5000"/>
                            </p:stCondLst>
                            <p:childTnLst>
                              <p:par>
                                <p:cTn id="39" presetID="2" presetClass="entr" presetSubtype="4" fill="hold" grpId="0" nodeType="afterEffect">
                                  <p:stCondLst>
                                    <p:cond delay="0"/>
                                  </p:stCondLst>
                                  <p:childTnLst>
                                    <p:set>
                                      <p:cBhvr>
                                        <p:cTn id="40" dur="1" fill="hold">
                                          <p:stCondLst>
                                            <p:cond delay="0"/>
                                          </p:stCondLst>
                                        </p:cTn>
                                        <p:tgtEl>
                                          <p:spTgt spid="14">
                                            <p:graphicEl>
                                              <a:dgm id="{4B659F56-BB51-4356-BE5B-5A918196A81A}"/>
                                            </p:graphicEl>
                                          </p:spTgt>
                                        </p:tgtEl>
                                        <p:attrNameLst>
                                          <p:attrName>style.visibility</p:attrName>
                                        </p:attrNameLst>
                                      </p:cBhvr>
                                      <p:to>
                                        <p:strVal val="visible"/>
                                      </p:to>
                                    </p:set>
                                    <p:anim calcmode="lin" valueType="num">
                                      <p:cBhvr additive="base">
                                        <p:cTn id="41" dur="500" fill="hold"/>
                                        <p:tgtEl>
                                          <p:spTgt spid="14">
                                            <p:graphicEl>
                                              <a:dgm id="{4B659F56-BB51-4356-BE5B-5A918196A81A}"/>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graphicEl>
                                              <a:dgm id="{4B659F56-BB51-4356-BE5B-5A918196A81A}"/>
                                            </p:graphicEl>
                                          </p:spTgt>
                                        </p:tgtEl>
                                        <p:attrNameLst>
                                          <p:attrName>ppt_y</p:attrName>
                                        </p:attrNameLst>
                                      </p:cBhvr>
                                      <p:tavLst>
                                        <p:tav tm="0">
                                          <p:val>
                                            <p:strVal val="1+#ppt_h/2"/>
                                          </p:val>
                                        </p:tav>
                                        <p:tav tm="100000">
                                          <p:val>
                                            <p:strVal val="#ppt_y"/>
                                          </p:val>
                                        </p:tav>
                                      </p:tavLst>
                                    </p:anim>
                                  </p:childTnLst>
                                </p:cTn>
                              </p:par>
                            </p:childTnLst>
                          </p:cTn>
                        </p:par>
                        <p:par>
                          <p:cTn id="43" fill="hold">
                            <p:stCondLst>
                              <p:cond delay="5500"/>
                            </p:stCondLst>
                            <p:childTnLst>
                              <p:par>
                                <p:cTn id="44" presetID="2" presetClass="entr" presetSubtype="4" fill="hold" grpId="0" nodeType="afterEffect">
                                  <p:stCondLst>
                                    <p:cond delay="0"/>
                                  </p:stCondLst>
                                  <p:childTnLst>
                                    <p:set>
                                      <p:cBhvr>
                                        <p:cTn id="45" dur="1" fill="hold">
                                          <p:stCondLst>
                                            <p:cond delay="0"/>
                                          </p:stCondLst>
                                        </p:cTn>
                                        <p:tgtEl>
                                          <p:spTgt spid="14">
                                            <p:graphicEl>
                                              <a:dgm id="{688D223C-A751-48D9-91F2-C2F0EBF21BEB}"/>
                                            </p:graphicEl>
                                          </p:spTgt>
                                        </p:tgtEl>
                                        <p:attrNameLst>
                                          <p:attrName>style.visibility</p:attrName>
                                        </p:attrNameLst>
                                      </p:cBhvr>
                                      <p:to>
                                        <p:strVal val="visible"/>
                                      </p:to>
                                    </p:set>
                                    <p:anim calcmode="lin" valueType="num">
                                      <p:cBhvr additive="base">
                                        <p:cTn id="46" dur="500" fill="hold"/>
                                        <p:tgtEl>
                                          <p:spTgt spid="14">
                                            <p:graphicEl>
                                              <a:dgm id="{688D223C-A751-48D9-91F2-C2F0EBF21BEB}"/>
                                            </p:graphicEl>
                                          </p:spTgt>
                                        </p:tgtEl>
                                        <p:attrNameLst>
                                          <p:attrName>ppt_x</p:attrName>
                                        </p:attrNameLst>
                                      </p:cBhvr>
                                      <p:tavLst>
                                        <p:tav tm="0">
                                          <p:val>
                                            <p:strVal val="#ppt_x"/>
                                          </p:val>
                                        </p:tav>
                                        <p:tav tm="100000">
                                          <p:val>
                                            <p:strVal val="#ppt_x"/>
                                          </p:val>
                                        </p:tav>
                                      </p:tavLst>
                                    </p:anim>
                                    <p:anim calcmode="lin" valueType="num">
                                      <p:cBhvr additive="base">
                                        <p:cTn id="47" dur="500" fill="hold"/>
                                        <p:tgtEl>
                                          <p:spTgt spid="14">
                                            <p:graphicEl>
                                              <a:dgm id="{688D223C-A751-48D9-91F2-C2F0EBF21BEB}"/>
                                            </p:graphicEl>
                                          </p:spTgt>
                                        </p:tgtEl>
                                        <p:attrNameLst>
                                          <p:attrName>ppt_y</p:attrName>
                                        </p:attrNameLst>
                                      </p:cBhvr>
                                      <p:tavLst>
                                        <p:tav tm="0">
                                          <p:val>
                                            <p:strVal val="1+#ppt_h/2"/>
                                          </p:val>
                                        </p:tav>
                                        <p:tav tm="100000">
                                          <p:val>
                                            <p:strVal val="#ppt_y"/>
                                          </p:val>
                                        </p:tav>
                                      </p:tavLst>
                                    </p:anim>
                                  </p:childTnLst>
                                </p:cTn>
                              </p:par>
                            </p:childTnLst>
                          </p:cTn>
                        </p:par>
                        <p:par>
                          <p:cTn id="48" fill="hold">
                            <p:stCondLst>
                              <p:cond delay="6000"/>
                            </p:stCondLst>
                            <p:childTnLst>
                              <p:par>
                                <p:cTn id="49" presetID="2" presetClass="entr" presetSubtype="4" fill="hold" grpId="0" nodeType="afterEffect">
                                  <p:stCondLst>
                                    <p:cond delay="0"/>
                                  </p:stCondLst>
                                  <p:childTnLst>
                                    <p:set>
                                      <p:cBhvr>
                                        <p:cTn id="50" dur="1" fill="hold">
                                          <p:stCondLst>
                                            <p:cond delay="0"/>
                                          </p:stCondLst>
                                        </p:cTn>
                                        <p:tgtEl>
                                          <p:spTgt spid="14">
                                            <p:graphicEl>
                                              <a:dgm id="{E1649683-1A1C-49D1-8914-8EB6D411A401}"/>
                                            </p:graphicEl>
                                          </p:spTgt>
                                        </p:tgtEl>
                                        <p:attrNameLst>
                                          <p:attrName>style.visibility</p:attrName>
                                        </p:attrNameLst>
                                      </p:cBhvr>
                                      <p:to>
                                        <p:strVal val="visible"/>
                                      </p:to>
                                    </p:set>
                                    <p:anim calcmode="lin" valueType="num">
                                      <p:cBhvr additive="base">
                                        <p:cTn id="51" dur="500" fill="hold"/>
                                        <p:tgtEl>
                                          <p:spTgt spid="14">
                                            <p:graphicEl>
                                              <a:dgm id="{E1649683-1A1C-49D1-8914-8EB6D411A401}"/>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
                                            <p:graphicEl>
                                              <a:dgm id="{E1649683-1A1C-49D1-8914-8EB6D411A401}"/>
                                            </p:graphicEl>
                                          </p:spTgt>
                                        </p:tgtEl>
                                        <p:attrNameLst>
                                          <p:attrName>ppt_y</p:attrName>
                                        </p:attrNameLst>
                                      </p:cBhvr>
                                      <p:tavLst>
                                        <p:tav tm="0">
                                          <p:val>
                                            <p:strVal val="1+#ppt_h/2"/>
                                          </p:val>
                                        </p:tav>
                                        <p:tav tm="100000">
                                          <p:val>
                                            <p:strVal val="#ppt_y"/>
                                          </p:val>
                                        </p:tav>
                                      </p:tavLst>
                                    </p:anim>
                                  </p:childTnLst>
                                </p:cTn>
                              </p:par>
                            </p:childTnLst>
                          </p:cTn>
                        </p:par>
                        <p:par>
                          <p:cTn id="53" fill="hold">
                            <p:stCondLst>
                              <p:cond delay="6500"/>
                            </p:stCondLst>
                            <p:childTnLst>
                              <p:par>
                                <p:cTn id="54" presetID="2" presetClass="entr" presetSubtype="4" fill="hold" grpId="0" nodeType="afterEffect">
                                  <p:stCondLst>
                                    <p:cond delay="0"/>
                                  </p:stCondLst>
                                  <p:childTnLst>
                                    <p:set>
                                      <p:cBhvr>
                                        <p:cTn id="55" dur="1" fill="hold">
                                          <p:stCondLst>
                                            <p:cond delay="0"/>
                                          </p:stCondLst>
                                        </p:cTn>
                                        <p:tgtEl>
                                          <p:spTgt spid="14">
                                            <p:graphicEl>
                                              <a:dgm id="{FC0AA818-BD07-400B-B9DF-3964618819EF}"/>
                                            </p:graphicEl>
                                          </p:spTgt>
                                        </p:tgtEl>
                                        <p:attrNameLst>
                                          <p:attrName>style.visibility</p:attrName>
                                        </p:attrNameLst>
                                      </p:cBhvr>
                                      <p:to>
                                        <p:strVal val="visible"/>
                                      </p:to>
                                    </p:set>
                                    <p:anim calcmode="lin" valueType="num">
                                      <p:cBhvr additive="base">
                                        <p:cTn id="56" dur="500" fill="hold"/>
                                        <p:tgtEl>
                                          <p:spTgt spid="14">
                                            <p:graphicEl>
                                              <a:dgm id="{FC0AA818-BD07-400B-B9DF-3964618819EF}"/>
                                            </p:graphicEl>
                                          </p:spTgt>
                                        </p:tgtEl>
                                        <p:attrNameLst>
                                          <p:attrName>ppt_x</p:attrName>
                                        </p:attrNameLst>
                                      </p:cBhvr>
                                      <p:tavLst>
                                        <p:tav tm="0">
                                          <p:val>
                                            <p:strVal val="#ppt_x"/>
                                          </p:val>
                                        </p:tav>
                                        <p:tav tm="100000">
                                          <p:val>
                                            <p:strVal val="#ppt_x"/>
                                          </p:val>
                                        </p:tav>
                                      </p:tavLst>
                                    </p:anim>
                                    <p:anim calcmode="lin" valueType="num">
                                      <p:cBhvr additive="base">
                                        <p:cTn id="57" dur="500" fill="hold"/>
                                        <p:tgtEl>
                                          <p:spTgt spid="14">
                                            <p:graphicEl>
                                              <a:dgm id="{FC0AA818-BD07-400B-B9DF-3964618819EF}"/>
                                            </p:graphicEl>
                                          </p:spTgt>
                                        </p:tgtEl>
                                        <p:attrNameLst>
                                          <p:attrName>ppt_y</p:attrName>
                                        </p:attrNameLst>
                                      </p:cBhvr>
                                      <p:tavLst>
                                        <p:tav tm="0">
                                          <p:val>
                                            <p:strVal val="1+#ppt_h/2"/>
                                          </p:val>
                                        </p:tav>
                                        <p:tav tm="100000">
                                          <p:val>
                                            <p:strVal val="#ppt_y"/>
                                          </p:val>
                                        </p:tav>
                                      </p:tavLst>
                                    </p:anim>
                                  </p:childTnLst>
                                </p:cTn>
                              </p:par>
                            </p:childTnLst>
                          </p:cTn>
                        </p:par>
                        <p:par>
                          <p:cTn id="58" fill="hold">
                            <p:stCondLst>
                              <p:cond delay="7000"/>
                            </p:stCondLst>
                            <p:childTnLst>
                              <p:par>
                                <p:cTn id="59" presetID="2" presetClass="entr" presetSubtype="4" fill="hold" grpId="0" nodeType="afterEffect">
                                  <p:stCondLst>
                                    <p:cond delay="0"/>
                                  </p:stCondLst>
                                  <p:childTnLst>
                                    <p:set>
                                      <p:cBhvr>
                                        <p:cTn id="60" dur="1" fill="hold">
                                          <p:stCondLst>
                                            <p:cond delay="0"/>
                                          </p:stCondLst>
                                        </p:cTn>
                                        <p:tgtEl>
                                          <p:spTgt spid="14">
                                            <p:graphicEl>
                                              <a:dgm id="{84F3A55E-2FE5-4688-9E87-C8701EE082DA}"/>
                                            </p:graphicEl>
                                          </p:spTgt>
                                        </p:tgtEl>
                                        <p:attrNameLst>
                                          <p:attrName>style.visibility</p:attrName>
                                        </p:attrNameLst>
                                      </p:cBhvr>
                                      <p:to>
                                        <p:strVal val="visible"/>
                                      </p:to>
                                    </p:set>
                                    <p:anim calcmode="lin" valueType="num">
                                      <p:cBhvr additive="base">
                                        <p:cTn id="61" dur="500" fill="hold"/>
                                        <p:tgtEl>
                                          <p:spTgt spid="14">
                                            <p:graphicEl>
                                              <a:dgm id="{84F3A55E-2FE5-4688-9E87-C8701EE082DA}"/>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14">
                                            <p:graphicEl>
                                              <a:dgm id="{84F3A55E-2FE5-4688-9E87-C8701EE082DA}"/>
                                            </p:graphicEl>
                                          </p:spTgt>
                                        </p:tgtEl>
                                        <p:attrNameLst>
                                          <p:attrName>ppt_y</p:attrName>
                                        </p:attrNameLst>
                                      </p:cBhvr>
                                      <p:tavLst>
                                        <p:tav tm="0">
                                          <p:val>
                                            <p:strVal val="1+#ppt_h/2"/>
                                          </p:val>
                                        </p:tav>
                                        <p:tav tm="100000">
                                          <p:val>
                                            <p:strVal val="#ppt_y"/>
                                          </p:val>
                                        </p:tav>
                                      </p:tavLst>
                                    </p:anim>
                                  </p:childTnLst>
                                </p:cTn>
                              </p:par>
                            </p:childTnLst>
                          </p:cTn>
                        </p:par>
                        <p:par>
                          <p:cTn id="63" fill="hold">
                            <p:stCondLst>
                              <p:cond delay="7500"/>
                            </p:stCondLst>
                            <p:childTnLst>
                              <p:par>
                                <p:cTn id="64" presetID="2" presetClass="entr" presetSubtype="4" fill="hold" grpId="0" nodeType="afterEffect">
                                  <p:stCondLst>
                                    <p:cond delay="0"/>
                                  </p:stCondLst>
                                  <p:childTnLst>
                                    <p:set>
                                      <p:cBhvr>
                                        <p:cTn id="65" dur="1" fill="hold">
                                          <p:stCondLst>
                                            <p:cond delay="0"/>
                                          </p:stCondLst>
                                        </p:cTn>
                                        <p:tgtEl>
                                          <p:spTgt spid="14">
                                            <p:graphicEl>
                                              <a:dgm id="{C9B38D08-CB4D-418F-B66B-64DE8282C773}"/>
                                            </p:graphicEl>
                                          </p:spTgt>
                                        </p:tgtEl>
                                        <p:attrNameLst>
                                          <p:attrName>style.visibility</p:attrName>
                                        </p:attrNameLst>
                                      </p:cBhvr>
                                      <p:to>
                                        <p:strVal val="visible"/>
                                      </p:to>
                                    </p:set>
                                    <p:anim calcmode="lin" valueType="num">
                                      <p:cBhvr additive="base">
                                        <p:cTn id="66" dur="500" fill="hold"/>
                                        <p:tgtEl>
                                          <p:spTgt spid="14">
                                            <p:graphicEl>
                                              <a:dgm id="{C9B38D08-CB4D-418F-B66B-64DE8282C773}"/>
                                            </p:graphicEl>
                                          </p:spTgt>
                                        </p:tgtEl>
                                        <p:attrNameLst>
                                          <p:attrName>ppt_x</p:attrName>
                                        </p:attrNameLst>
                                      </p:cBhvr>
                                      <p:tavLst>
                                        <p:tav tm="0">
                                          <p:val>
                                            <p:strVal val="#ppt_x"/>
                                          </p:val>
                                        </p:tav>
                                        <p:tav tm="100000">
                                          <p:val>
                                            <p:strVal val="#ppt_x"/>
                                          </p:val>
                                        </p:tav>
                                      </p:tavLst>
                                    </p:anim>
                                    <p:anim calcmode="lin" valueType="num">
                                      <p:cBhvr additive="base">
                                        <p:cTn id="67" dur="500" fill="hold"/>
                                        <p:tgtEl>
                                          <p:spTgt spid="14">
                                            <p:graphicEl>
                                              <a:dgm id="{C9B38D08-CB4D-418F-B66B-64DE8282C773}"/>
                                            </p:graphicEl>
                                          </p:spTgt>
                                        </p:tgtEl>
                                        <p:attrNameLst>
                                          <p:attrName>ppt_y</p:attrName>
                                        </p:attrNameLst>
                                      </p:cBhvr>
                                      <p:tavLst>
                                        <p:tav tm="0">
                                          <p:val>
                                            <p:strVal val="1+#ppt_h/2"/>
                                          </p:val>
                                        </p:tav>
                                        <p:tav tm="100000">
                                          <p:val>
                                            <p:strVal val="#ppt_y"/>
                                          </p:val>
                                        </p:tav>
                                      </p:tavLst>
                                    </p:anim>
                                  </p:childTnLst>
                                </p:cTn>
                              </p:par>
                            </p:childTnLst>
                          </p:cTn>
                        </p:par>
                        <p:par>
                          <p:cTn id="68" fill="hold">
                            <p:stCondLst>
                              <p:cond delay="8000"/>
                            </p:stCondLst>
                            <p:childTnLst>
                              <p:par>
                                <p:cTn id="69" presetID="2" presetClass="entr" presetSubtype="4" fill="hold" grpId="0" nodeType="afterEffect">
                                  <p:stCondLst>
                                    <p:cond delay="0"/>
                                  </p:stCondLst>
                                  <p:childTnLst>
                                    <p:set>
                                      <p:cBhvr>
                                        <p:cTn id="70" dur="1" fill="hold">
                                          <p:stCondLst>
                                            <p:cond delay="0"/>
                                          </p:stCondLst>
                                        </p:cTn>
                                        <p:tgtEl>
                                          <p:spTgt spid="14">
                                            <p:graphicEl>
                                              <a:dgm id="{9E79684F-87A7-43ED-B6E2-DACCB7B80187}"/>
                                            </p:graphicEl>
                                          </p:spTgt>
                                        </p:tgtEl>
                                        <p:attrNameLst>
                                          <p:attrName>style.visibility</p:attrName>
                                        </p:attrNameLst>
                                      </p:cBhvr>
                                      <p:to>
                                        <p:strVal val="visible"/>
                                      </p:to>
                                    </p:set>
                                    <p:anim calcmode="lin" valueType="num">
                                      <p:cBhvr additive="base">
                                        <p:cTn id="71" dur="500" fill="hold"/>
                                        <p:tgtEl>
                                          <p:spTgt spid="14">
                                            <p:graphicEl>
                                              <a:dgm id="{9E79684F-87A7-43ED-B6E2-DACCB7B80187}"/>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14">
                                            <p:graphicEl>
                                              <a:dgm id="{9E79684F-87A7-43ED-B6E2-DACCB7B80187}"/>
                                            </p:graphicEl>
                                          </p:spTgt>
                                        </p:tgtEl>
                                        <p:attrNameLst>
                                          <p:attrName>ppt_y</p:attrName>
                                        </p:attrNameLst>
                                      </p:cBhvr>
                                      <p:tavLst>
                                        <p:tav tm="0">
                                          <p:val>
                                            <p:strVal val="1+#ppt_h/2"/>
                                          </p:val>
                                        </p:tav>
                                        <p:tav tm="100000">
                                          <p:val>
                                            <p:strVal val="#ppt_y"/>
                                          </p:val>
                                        </p:tav>
                                      </p:tavLst>
                                    </p:anim>
                                  </p:childTnLst>
                                </p:cTn>
                              </p:par>
                            </p:childTnLst>
                          </p:cTn>
                        </p:par>
                        <p:par>
                          <p:cTn id="73" fill="hold">
                            <p:stCondLst>
                              <p:cond delay="8500"/>
                            </p:stCondLst>
                            <p:childTnLst>
                              <p:par>
                                <p:cTn id="74" presetID="2" presetClass="entr" presetSubtype="4" fill="hold" grpId="0" nodeType="afterEffect">
                                  <p:stCondLst>
                                    <p:cond delay="0"/>
                                  </p:stCondLst>
                                  <p:childTnLst>
                                    <p:set>
                                      <p:cBhvr>
                                        <p:cTn id="75" dur="1" fill="hold">
                                          <p:stCondLst>
                                            <p:cond delay="0"/>
                                          </p:stCondLst>
                                        </p:cTn>
                                        <p:tgtEl>
                                          <p:spTgt spid="14">
                                            <p:graphicEl>
                                              <a:dgm id="{F406F62F-7B55-42F1-B8D5-7E24B365B2F3}"/>
                                            </p:graphicEl>
                                          </p:spTgt>
                                        </p:tgtEl>
                                        <p:attrNameLst>
                                          <p:attrName>style.visibility</p:attrName>
                                        </p:attrNameLst>
                                      </p:cBhvr>
                                      <p:to>
                                        <p:strVal val="visible"/>
                                      </p:to>
                                    </p:set>
                                    <p:anim calcmode="lin" valueType="num">
                                      <p:cBhvr additive="base">
                                        <p:cTn id="76" dur="500" fill="hold"/>
                                        <p:tgtEl>
                                          <p:spTgt spid="14">
                                            <p:graphicEl>
                                              <a:dgm id="{F406F62F-7B55-42F1-B8D5-7E24B365B2F3}"/>
                                            </p:graphicEl>
                                          </p:spTgt>
                                        </p:tgtEl>
                                        <p:attrNameLst>
                                          <p:attrName>ppt_x</p:attrName>
                                        </p:attrNameLst>
                                      </p:cBhvr>
                                      <p:tavLst>
                                        <p:tav tm="0">
                                          <p:val>
                                            <p:strVal val="#ppt_x"/>
                                          </p:val>
                                        </p:tav>
                                        <p:tav tm="100000">
                                          <p:val>
                                            <p:strVal val="#ppt_x"/>
                                          </p:val>
                                        </p:tav>
                                      </p:tavLst>
                                    </p:anim>
                                    <p:anim calcmode="lin" valueType="num">
                                      <p:cBhvr additive="base">
                                        <p:cTn id="77" dur="500" fill="hold"/>
                                        <p:tgtEl>
                                          <p:spTgt spid="14">
                                            <p:graphicEl>
                                              <a:dgm id="{F406F62F-7B55-42F1-B8D5-7E24B365B2F3}"/>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1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28700" y="9265329"/>
            <a:ext cx="416870" cy="402811"/>
            <a:chOff x="0" y="0"/>
            <a:chExt cx="555827" cy="537082"/>
          </a:xfrm>
        </p:grpSpPr>
        <p:sp>
          <p:nvSpPr>
            <p:cNvPr id="3" name="Freeform 3"/>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5" name="Group 5"/>
          <p:cNvGrpSpPr/>
          <p:nvPr/>
        </p:nvGrpSpPr>
        <p:grpSpPr>
          <a:xfrm>
            <a:off x="1028700" y="3907167"/>
            <a:ext cx="6741476" cy="1031681"/>
            <a:chOff x="0" y="0"/>
            <a:chExt cx="8988635" cy="1375575"/>
          </a:xfrm>
        </p:grpSpPr>
        <p:grpSp>
          <p:nvGrpSpPr>
            <p:cNvPr id="6" name="Group 6"/>
            <p:cNvGrpSpPr/>
            <p:nvPr/>
          </p:nvGrpSpPr>
          <p:grpSpPr>
            <a:xfrm>
              <a:off x="0" y="0"/>
              <a:ext cx="7722444" cy="1375575"/>
              <a:chOff x="0" y="0"/>
              <a:chExt cx="10744534" cy="1913890"/>
            </a:xfrm>
          </p:grpSpPr>
          <p:sp>
            <p:nvSpPr>
              <p:cNvPr id="7" name="Freeform 7"/>
              <p:cNvSpPr/>
              <p:nvPr/>
            </p:nvSpPr>
            <p:spPr>
              <a:xfrm>
                <a:off x="0" y="0"/>
                <a:ext cx="10744533" cy="1913890"/>
              </a:xfrm>
              <a:custGeom>
                <a:avLst/>
                <a:gdLst/>
                <a:ahLst/>
                <a:cxnLst/>
                <a:rect l="l" t="t" r="r" b="b"/>
                <a:pathLst>
                  <a:path w="10744533" h="1913890">
                    <a:moveTo>
                      <a:pt x="0" y="0"/>
                    </a:moveTo>
                    <a:lnTo>
                      <a:pt x="0" y="1913890"/>
                    </a:lnTo>
                    <a:lnTo>
                      <a:pt x="10744533" y="1913890"/>
                    </a:lnTo>
                    <a:lnTo>
                      <a:pt x="10744533" y="0"/>
                    </a:lnTo>
                    <a:lnTo>
                      <a:pt x="0" y="0"/>
                    </a:lnTo>
                    <a:close/>
                    <a:moveTo>
                      <a:pt x="10683573" y="1852930"/>
                    </a:moveTo>
                    <a:lnTo>
                      <a:pt x="59690" y="1852930"/>
                    </a:lnTo>
                    <a:lnTo>
                      <a:pt x="59690" y="59690"/>
                    </a:lnTo>
                    <a:lnTo>
                      <a:pt x="10683573" y="59690"/>
                    </a:lnTo>
                    <a:lnTo>
                      <a:pt x="10683573" y="1852930"/>
                    </a:lnTo>
                    <a:close/>
                  </a:path>
                </a:pathLst>
              </a:custGeom>
              <a:solidFill>
                <a:srgbClr val="EFEEE9"/>
              </a:solidFill>
            </p:spPr>
          </p:sp>
        </p:grpSp>
        <p:grpSp>
          <p:nvGrpSpPr>
            <p:cNvPr id="8" name="Group 8"/>
            <p:cNvGrpSpPr/>
            <p:nvPr/>
          </p:nvGrpSpPr>
          <p:grpSpPr>
            <a:xfrm>
              <a:off x="7684344" y="0"/>
              <a:ext cx="1304291" cy="1375575"/>
              <a:chOff x="0" y="0"/>
              <a:chExt cx="1814710" cy="1913890"/>
            </a:xfrm>
          </p:grpSpPr>
          <p:sp>
            <p:nvSpPr>
              <p:cNvPr id="9" name="Freeform 9"/>
              <p:cNvSpPr/>
              <p:nvPr/>
            </p:nvSpPr>
            <p:spPr>
              <a:xfrm>
                <a:off x="0" y="0"/>
                <a:ext cx="1814710" cy="1913890"/>
              </a:xfrm>
              <a:custGeom>
                <a:avLst/>
                <a:gdLst/>
                <a:ahLst/>
                <a:cxnLst/>
                <a:rect l="l" t="t" r="r" b="b"/>
                <a:pathLst>
                  <a:path w="1814710" h="1913890">
                    <a:moveTo>
                      <a:pt x="0" y="0"/>
                    </a:moveTo>
                    <a:lnTo>
                      <a:pt x="0" y="1913890"/>
                    </a:lnTo>
                    <a:lnTo>
                      <a:pt x="1814710" y="1913890"/>
                    </a:lnTo>
                    <a:lnTo>
                      <a:pt x="1814710" y="0"/>
                    </a:lnTo>
                    <a:lnTo>
                      <a:pt x="0" y="0"/>
                    </a:lnTo>
                    <a:close/>
                    <a:moveTo>
                      <a:pt x="1753750" y="1852930"/>
                    </a:moveTo>
                    <a:lnTo>
                      <a:pt x="59690" y="1852930"/>
                    </a:lnTo>
                    <a:lnTo>
                      <a:pt x="59690" y="59690"/>
                    </a:lnTo>
                    <a:lnTo>
                      <a:pt x="1753750" y="59690"/>
                    </a:lnTo>
                    <a:lnTo>
                      <a:pt x="1753750" y="1852930"/>
                    </a:lnTo>
                    <a:close/>
                  </a:path>
                </a:pathLst>
              </a:custGeom>
              <a:solidFill>
                <a:srgbClr val="EFEEE9"/>
              </a:solidFill>
            </p:spPr>
          </p:sp>
        </p:grpSp>
        <p:sp>
          <p:nvSpPr>
            <p:cNvPr id="10" name="Freeform 10"/>
            <p:cNvSpPr/>
            <p:nvPr/>
          </p:nvSpPr>
          <p:spPr>
            <a:xfrm rot="-10800000">
              <a:off x="8088705" y="404392"/>
              <a:ext cx="537082" cy="537082"/>
            </a:xfrm>
            <a:custGeom>
              <a:avLst/>
              <a:gdLst/>
              <a:ahLst/>
              <a:cxnLst/>
              <a:rect l="l" t="t" r="r" b="b"/>
              <a:pathLst>
                <a:path w="537082" h="537082">
                  <a:moveTo>
                    <a:pt x="0" y="0"/>
                  </a:moveTo>
                  <a:lnTo>
                    <a:pt x="537081" y="0"/>
                  </a:lnTo>
                  <a:lnTo>
                    <a:pt x="537081"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1028700" y="8026610"/>
            <a:ext cx="1200667" cy="590550"/>
            <a:chOff x="0" y="0"/>
            <a:chExt cx="1600889" cy="787400"/>
          </a:xfrm>
        </p:grpSpPr>
        <p:grpSp>
          <p:nvGrpSpPr>
            <p:cNvPr id="12" name="Group 12"/>
            <p:cNvGrpSpPr/>
            <p:nvPr/>
          </p:nvGrpSpPr>
          <p:grpSpPr>
            <a:xfrm>
              <a:off x="0" y="0"/>
              <a:ext cx="1600889" cy="787400"/>
              <a:chOff x="0" y="0"/>
              <a:chExt cx="2537409" cy="1248029"/>
            </a:xfrm>
          </p:grpSpPr>
          <p:sp>
            <p:nvSpPr>
              <p:cNvPr id="13" name="Freeform 13"/>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FF5555"/>
              </a:solidFill>
            </p:spPr>
          </p:sp>
        </p:grpSp>
        <p:grpSp>
          <p:nvGrpSpPr>
            <p:cNvPr id="14" name="Group 14"/>
            <p:cNvGrpSpPr/>
            <p:nvPr/>
          </p:nvGrpSpPr>
          <p:grpSpPr>
            <a:xfrm>
              <a:off x="554121" y="294656"/>
              <a:ext cx="492646" cy="198089"/>
              <a:chOff x="0" y="0"/>
              <a:chExt cx="1263395" cy="508000"/>
            </a:xfrm>
          </p:grpSpPr>
          <p:sp>
            <p:nvSpPr>
              <p:cNvPr id="15" name="Freeform 15"/>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16" name="Freeform 16"/>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sp>
        <p:nvSpPr>
          <p:cNvPr id="17" name="AutoShape 17"/>
          <p:cNvSpPr/>
          <p:nvPr/>
        </p:nvSpPr>
        <p:spPr>
          <a:xfrm>
            <a:off x="10852739" y="-16887"/>
            <a:ext cx="7435261" cy="10303887"/>
          </a:xfrm>
          <a:prstGeom prst="rect">
            <a:avLst/>
          </a:prstGeom>
          <a:solidFill>
            <a:srgbClr val="FF5555"/>
          </a:solidFill>
        </p:spPr>
      </p:sp>
      <p:sp>
        <p:nvSpPr>
          <p:cNvPr id="18" name="Freeform 18"/>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rot="-5400000">
            <a:off x="16856489" y="9258300"/>
            <a:ext cx="402811" cy="416870"/>
            <a:chOff x="0" y="0"/>
            <a:chExt cx="537082" cy="555827"/>
          </a:xfrm>
        </p:grpSpPr>
        <p:sp>
          <p:nvSpPr>
            <p:cNvPr id="20" name="Freeform 20"/>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
        <p:nvSpPr>
          <p:cNvPr id="22" name="Freeform 22"/>
          <p:cNvSpPr/>
          <p:nvPr/>
        </p:nvSpPr>
        <p:spPr>
          <a:xfrm>
            <a:off x="9380604" y="299302"/>
            <a:ext cx="2121351" cy="2075067"/>
          </a:xfrm>
          <a:custGeom>
            <a:avLst/>
            <a:gdLst/>
            <a:ahLst/>
            <a:cxnLst/>
            <a:rect l="l" t="t" r="r" b="b"/>
            <a:pathLst>
              <a:path w="2121351" h="2075067">
                <a:moveTo>
                  <a:pt x="0" y="0"/>
                </a:moveTo>
                <a:lnTo>
                  <a:pt x="2121351" y="0"/>
                </a:lnTo>
                <a:lnTo>
                  <a:pt x="2121351" y="2075067"/>
                </a:lnTo>
                <a:lnTo>
                  <a:pt x="0" y="207506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23"/>
          <p:cNvSpPr/>
          <p:nvPr/>
        </p:nvSpPr>
        <p:spPr>
          <a:xfrm>
            <a:off x="11850123" y="1336836"/>
            <a:ext cx="779235" cy="694228"/>
          </a:xfrm>
          <a:custGeom>
            <a:avLst/>
            <a:gdLst/>
            <a:ahLst/>
            <a:cxnLst/>
            <a:rect l="l" t="t" r="r" b="b"/>
            <a:pathLst>
              <a:path w="779235" h="694228">
                <a:moveTo>
                  <a:pt x="0" y="0"/>
                </a:moveTo>
                <a:lnTo>
                  <a:pt x="779235" y="0"/>
                </a:lnTo>
                <a:lnTo>
                  <a:pt x="779235" y="694228"/>
                </a:lnTo>
                <a:lnTo>
                  <a:pt x="0" y="69422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Freeform 24"/>
          <p:cNvSpPr/>
          <p:nvPr/>
        </p:nvSpPr>
        <p:spPr>
          <a:xfrm>
            <a:off x="13640823" y="9075136"/>
            <a:ext cx="665618" cy="593005"/>
          </a:xfrm>
          <a:custGeom>
            <a:avLst/>
            <a:gdLst/>
            <a:ahLst/>
            <a:cxnLst/>
            <a:rect l="l" t="t" r="r" b="b"/>
            <a:pathLst>
              <a:path w="665618" h="593005">
                <a:moveTo>
                  <a:pt x="0" y="0"/>
                </a:moveTo>
                <a:lnTo>
                  <a:pt x="665618" y="0"/>
                </a:lnTo>
                <a:lnTo>
                  <a:pt x="665618" y="593005"/>
                </a:lnTo>
                <a:lnTo>
                  <a:pt x="0" y="5930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5" name="Freeform 25"/>
          <p:cNvSpPr/>
          <p:nvPr/>
        </p:nvSpPr>
        <p:spPr>
          <a:xfrm>
            <a:off x="15075223" y="8292459"/>
            <a:ext cx="878515" cy="782677"/>
          </a:xfrm>
          <a:custGeom>
            <a:avLst/>
            <a:gdLst/>
            <a:ahLst/>
            <a:cxnLst/>
            <a:rect l="l" t="t" r="r" b="b"/>
            <a:pathLst>
              <a:path w="878515" h="782677">
                <a:moveTo>
                  <a:pt x="0" y="0"/>
                </a:moveTo>
                <a:lnTo>
                  <a:pt x="878515" y="0"/>
                </a:lnTo>
                <a:lnTo>
                  <a:pt x="878515" y="782677"/>
                </a:lnTo>
                <a:lnTo>
                  <a:pt x="0" y="78267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a:off x="11245195" y="1182768"/>
            <a:ext cx="6727151" cy="8924910"/>
          </a:xfrm>
          <a:custGeom>
            <a:avLst/>
            <a:gdLst/>
            <a:ahLst/>
            <a:cxnLst/>
            <a:rect l="l" t="t" r="r" b="b"/>
            <a:pathLst>
              <a:path w="6727151" h="8924910">
                <a:moveTo>
                  <a:pt x="0" y="0"/>
                </a:moveTo>
                <a:lnTo>
                  <a:pt x="6727151" y="0"/>
                </a:lnTo>
                <a:lnTo>
                  <a:pt x="6727151" y="8924910"/>
                </a:lnTo>
                <a:lnTo>
                  <a:pt x="0" y="8924910"/>
                </a:lnTo>
                <a:lnTo>
                  <a:pt x="0" y="0"/>
                </a:lnTo>
                <a:close/>
              </a:path>
            </a:pathLst>
          </a:custGeom>
          <a:blipFill>
            <a:blip r:embed="rId16"/>
            <a:stretch>
              <a:fillRect/>
            </a:stretch>
          </a:blipFill>
        </p:spPr>
      </p:sp>
      <p:sp>
        <p:nvSpPr>
          <p:cNvPr id="27" name="Freeform 27"/>
          <p:cNvSpPr/>
          <p:nvPr/>
        </p:nvSpPr>
        <p:spPr>
          <a:xfrm>
            <a:off x="5867081" y="1878078"/>
            <a:ext cx="1903095" cy="8229600"/>
          </a:xfrm>
          <a:custGeom>
            <a:avLst/>
            <a:gdLst/>
            <a:ahLst/>
            <a:cxnLst/>
            <a:rect l="l" t="t" r="r" b="b"/>
            <a:pathLst>
              <a:path w="1903095" h="8229600">
                <a:moveTo>
                  <a:pt x="0" y="0"/>
                </a:moveTo>
                <a:lnTo>
                  <a:pt x="1903095" y="0"/>
                </a:lnTo>
                <a:lnTo>
                  <a:pt x="1903095" y="8229600"/>
                </a:lnTo>
                <a:lnTo>
                  <a:pt x="0" y="8229600"/>
                </a:lnTo>
                <a:lnTo>
                  <a:pt x="0" y="0"/>
                </a:lnTo>
                <a:close/>
              </a:path>
            </a:pathLst>
          </a:custGeom>
          <a:blipFill>
            <a:blip r:embed="rId17"/>
            <a:stretch>
              <a:fillRect/>
            </a:stretch>
          </a:blipFill>
        </p:spPr>
      </p:sp>
      <p:sp>
        <p:nvSpPr>
          <p:cNvPr id="28" name="Freeform 28"/>
          <p:cNvSpPr/>
          <p:nvPr/>
        </p:nvSpPr>
        <p:spPr>
          <a:xfrm>
            <a:off x="7946852" y="1878078"/>
            <a:ext cx="1896237" cy="8229600"/>
          </a:xfrm>
          <a:custGeom>
            <a:avLst/>
            <a:gdLst/>
            <a:ahLst/>
            <a:cxnLst/>
            <a:rect l="l" t="t" r="r" b="b"/>
            <a:pathLst>
              <a:path w="1896237" h="8229600">
                <a:moveTo>
                  <a:pt x="0" y="0"/>
                </a:moveTo>
                <a:lnTo>
                  <a:pt x="1896237" y="0"/>
                </a:lnTo>
                <a:lnTo>
                  <a:pt x="1896237" y="8229600"/>
                </a:lnTo>
                <a:lnTo>
                  <a:pt x="0" y="8229600"/>
                </a:lnTo>
                <a:lnTo>
                  <a:pt x="0" y="0"/>
                </a:lnTo>
                <a:close/>
              </a:path>
            </a:pathLst>
          </a:custGeom>
          <a:blipFill>
            <a:blip r:embed="rId18"/>
            <a:stretch>
              <a:fillRect/>
            </a:stretch>
          </a:blipFill>
        </p:spPr>
      </p:sp>
      <p:sp>
        <p:nvSpPr>
          <p:cNvPr id="29" name="TextBox 29"/>
          <p:cNvSpPr txBox="1"/>
          <p:nvPr/>
        </p:nvSpPr>
        <p:spPr>
          <a:xfrm>
            <a:off x="1028700" y="767743"/>
            <a:ext cx="6999074" cy="4375757"/>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2E377F"/>
                </a:solidFill>
                <a:latin typeface="Quattrocento Bold"/>
              </a:rPr>
              <a:t>Prerequisites for grooming during interview,</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5555"/>
        </a:solidFill>
        <a:effectLst/>
      </p:bgPr>
    </p:bg>
    <p:spTree>
      <p:nvGrpSpPr>
        <p:cNvPr id="1" name=""/>
        <p:cNvGrpSpPr/>
        <p:nvPr/>
      </p:nvGrpSpPr>
      <p:grpSpPr>
        <a:xfrm>
          <a:off x="0" y="0"/>
          <a:ext cx="0" cy="0"/>
          <a:chOff x="0" y="0"/>
          <a:chExt cx="0" cy="0"/>
        </a:xfrm>
      </p:grpSpPr>
      <p:grpSp>
        <p:nvGrpSpPr>
          <p:cNvPr id="2" name="Group 2"/>
          <p:cNvGrpSpPr/>
          <p:nvPr/>
        </p:nvGrpSpPr>
        <p:grpSpPr>
          <a:xfrm>
            <a:off x="10011043" y="1336836"/>
            <a:ext cx="954505" cy="944092"/>
            <a:chOff x="0" y="0"/>
            <a:chExt cx="1272674" cy="1258790"/>
          </a:xfrm>
        </p:grpSpPr>
        <p:sp>
          <p:nvSpPr>
            <p:cNvPr id="3" name="Freeform 3"/>
            <p:cNvSpPr/>
            <p:nvPr/>
          </p:nvSpPr>
          <p:spPr>
            <a:xfrm>
              <a:off x="0" y="0"/>
              <a:ext cx="1272674" cy="1258790"/>
            </a:xfrm>
            <a:custGeom>
              <a:avLst/>
              <a:gdLst/>
              <a:ahLst/>
              <a:cxnLst/>
              <a:rect l="l" t="t" r="r" b="b"/>
              <a:pathLst>
                <a:path w="1272674" h="1258790">
                  <a:moveTo>
                    <a:pt x="0" y="0"/>
                  </a:moveTo>
                  <a:lnTo>
                    <a:pt x="1272674" y="0"/>
                  </a:lnTo>
                  <a:lnTo>
                    <a:pt x="1272674" y="1258790"/>
                  </a:lnTo>
                  <a:lnTo>
                    <a:pt x="0" y="125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33538" y="374060"/>
              <a:ext cx="805597" cy="501146"/>
            </a:xfrm>
            <a:prstGeom prst="rect">
              <a:avLst/>
            </a:prstGeom>
          </p:spPr>
          <p:txBody>
            <a:bodyPr lIns="0" tIns="0" rIns="0" bIns="0" rtlCol="0" anchor="t">
              <a:spAutoFit/>
            </a:bodyPr>
            <a:lstStyle/>
            <a:p>
              <a:pPr marL="0" lvl="0" indent="0" algn="ctr">
                <a:lnSpc>
                  <a:spcPts val="2912"/>
                </a:lnSpc>
                <a:spcBef>
                  <a:spcPct val="0"/>
                </a:spcBef>
              </a:pPr>
              <a:r>
                <a:rPr lang="en-US" sz="2427" u="none">
                  <a:solidFill>
                    <a:srgbClr val="FFFFFF"/>
                  </a:solidFill>
                  <a:latin typeface="Quattrocento Bold"/>
                </a:rPr>
                <a:t>01</a:t>
              </a:r>
            </a:p>
          </p:txBody>
        </p:sp>
      </p:grpSp>
      <p:grpSp>
        <p:nvGrpSpPr>
          <p:cNvPr id="5" name="Group 5"/>
          <p:cNvGrpSpPr/>
          <p:nvPr/>
        </p:nvGrpSpPr>
        <p:grpSpPr>
          <a:xfrm>
            <a:off x="10956759" y="6128584"/>
            <a:ext cx="954505" cy="944092"/>
            <a:chOff x="0" y="0"/>
            <a:chExt cx="1272674" cy="1258790"/>
          </a:xfrm>
        </p:grpSpPr>
        <p:sp>
          <p:nvSpPr>
            <p:cNvPr id="6" name="Freeform 6"/>
            <p:cNvSpPr/>
            <p:nvPr/>
          </p:nvSpPr>
          <p:spPr>
            <a:xfrm>
              <a:off x="0" y="0"/>
              <a:ext cx="1272674" cy="1258790"/>
            </a:xfrm>
            <a:custGeom>
              <a:avLst/>
              <a:gdLst/>
              <a:ahLst/>
              <a:cxnLst/>
              <a:rect l="l" t="t" r="r" b="b"/>
              <a:pathLst>
                <a:path w="1272674" h="1258790">
                  <a:moveTo>
                    <a:pt x="0" y="0"/>
                  </a:moveTo>
                  <a:lnTo>
                    <a:pt x="1272674" y="0"/>
                  </a:lnTo>
                  <a:lnTo>
                    <a:pt x="1272674" y="1258790"/>
                  </a:lnTo>
                  <a:lnTo>
                    <a:pt x="0" y="125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233538" y="374060"/>
              <a:ext cx="805597" cy="501146"/>
            </a:xfrm>
            <a:prstGeom prst="rect">
              <a:avLst/>
            </a:prstGeom>
          </p:spPr>
          <p:txBody>
            <a:bodyPr lIns="0" tIns="0" rIns="0" bIns="0" rtlCol="0" anchor="t">
              <a:spAutoFit/>
            </a:bodyPr>
            <a:lstStyle/>
            <a:p>
              <a:pPr marL="0" lvl="0" indent="0" algn="ctr">
                <a:lnSpc>
                  <a:spcPts val="2912"/>
                </a:lnSpc>
                <a:spcBef>
                  <a:spcPct val="0"/>
                </a:spcBef>
              </a:pPr>
              <a:r>
                <a:rPr lang="en-US" sz="2427" u="none">
                  <a:solidFill>
                    <a:srgbClr val="FFFFFF"/>
                  </a:solidFill>
                  <a:latin typeface="Quattrocento Bold"/>
                </a:rPr>
                <a:t>02</a:t>
              </a:r>
            </a:p>
          </p:txBody>
        </p:sp>
      </p:grpSp>
      <p:grpSp>
        <p:nvGrpSpPr>
          <p:cNvPr id="8" name="Group 8"/>
          <p:cNvGrpSpPr/>
          <p:nvPr/>
        </p:nvGrpSpPr>
        <p:grpSpPr>
          <a:xfrm>
            <a:off x="7872655" y="8522642"/>
            <a:ext cx="954505" cy="944092"/>
            <a:chOff x="0" y="0"/>
            <a:chExt cx="1272674" cy="1258790"/>
          </a:xfrm>
        </p:grpSpPr>
        <p:sp>
          <p:nvSpPr>
            <p:cNvPr id="9" name="Freeform 9"/>
            <p:cNvSpPr/>
            <p:nvPr/>
          </p:nvSpPr>
          <p:spPr>
            <a:xfrm>
              <a:off x="0" y="0"/>
              <a:ext cx="1272674" cy="1258790"/>
            </a:xfrm>
            <a:custGeom>
              <a:avLst/>
              <a:gdLst/>
              <a:ahLst/>
              <a:cxnLst/>
              <a:rect l="l" t="t" r="r" b="b"/>
              <a:pathLst>
                <a:path w="1272674" h="1258790">
                  <a:moveTo>
                    <a:pt x="0" y="0"/>
                  </a:moveTo>
                  <a:lnTo>
                    <a:pt x="1272674" y="0"/>
                  </a:lnTo>
                  <a:lnTo>
                    <a:pt x="1272674" y="1258790"/>
                  </a:lnTo>
                  <a:lnTo>
                    <a:pt x="0" y="12587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233538" y="374060"/>
              <a:ext cx="805597" cy="501146"/>
            </a:xfrm>
            <a:prstGeom prst="rect">
              <a:avLst/>
            </a:prstGeom>
          </p:spPr>
          <p:txBody>
            <a:bodyPr lIns="0" tIns="0" rIns="0" bIns="0" rtlCol="0" anchor="t">
              <a:spAutoFit/>
            </a:bodyPr>
            <a:lstStyle/>
            <a:p>
              <a:pPr marL="0" lvl="0" indent="0" algn="ctr">
                <a:lnSpc>
                  <a:spcPts val="2912"/>
                </a:lnSpc>
                <a:spcBef>
                  <a:spcPct val="0"/>
                </a:spcBef>
              </a:pPr>
              <a:r>
                <a:rPr lang="en-US" sz="2427" u="none">
                  <a:solidFill>
                    <a:srgbClr val="FFFFFF"/>
                  </a:solidFill>
                  <a:latin typeface="Quattrocento Bold"/>
                </a:rPr>
                <a:t>03</a:t>
              </a:r>
            </a:p>
          </p:txBody>
        </p:sp>
      </p:grpSp>
      <p:sp>
        <p:nvSpPr>
          <p:cNvPr id="11" name="Freeform 11"/>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rot="-5400000">
            <a:off x="16856489" y="9258300"/>
            <a:ext cx="402811" cy="416870"/>
            <a:chOff x="0" y="0"/>
            <a:chExt cx="537082" cy="555827"/>
          </a:xfrm>
        </p:grpSpPr>
        <p:sp>
          <p:nvSpPr>
            <p:cNvPr id="13" name="Freeform 13"/>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15" name="Group 15"/>
          <p:cNvGrpSpPr/>
          <p:nvPr/>
        </p:nvGrpSpPr>
        <p:grpSpPr>
          <a:xfrm rot="-10800000">
            <a:off x="1028700" y="9265329"/>
            <a:ext cx="416870" cy="402811"/>
            <a:chOff x="0" y="0"/>
            <a:chExt cx="555827" cy="537082"/>
          </a:xfrm>
        </p:grpSpPr>
        <p:sp>
          <p:nvSpPr>
            <p:cNvPr id="16" name="Freeform 16"/>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sp>
        <p:nvSpPr>
          <p:cNvPr id="18" name="Freeform 18"/>
          <p:cNvSpPr/>
          <p:nvPr/>
        </p:nvSpPr>
        <p:spPr>
          <a:xfrm rot="-2176752" flipH="1">
            <a:off x="6131214" y="6559954"/>
            <a:ext cx="2707618" cy="1033818"/>
          </a:xfrm>
          <a:custGeom>
            <a:avLst/>
            <a:gdLst/>
            <a:ahLst/>
            <a:cxnLst/>
            <a:rect l="l" t="t" r="r" b="b"/>
            <a:pathLst>
              <a:path w="2707618" h="1033818">
                <a:moveTo>
                  <a:pt x="2707618" y="0"/>
                </a:moveTo>
                <a:lnTo>
                  <a:pt x="0" y="0"/>
                </a:lnTo>
                <a:lnTo>
                  <a:pt x="0" y="1033818"/>
                </a:lnTo>
                <a:lnTo>
                  <a:pt x="2707618" y="1033818"/>
                </a:lnTo>
                <a:lnTo>
                  <a:pt x="2707618"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3454710" y="2280928"/>
            <a:ext cx="5391500" cy="7757554"/>
          </a:xfrm>
          <a:custGeom>
            <a:avLst/>
            <a:gdLst/>
            <a:ahLst/>
            <a:cxnLst/>
            <a:rect l="l" t="t" r="r" b="b"/>
            <a:pathLst>
              <a:path w="5391500" h="7757554">
                <a:moveTo>
                  <a:pt x="0" y="0"/>
                </a:moveTo>
                <a:lnTo>
                  <a:pt x="5391500" y="0"/>
                </a:lnTo>
                <a:lnTo>
                  <a:pt x="5391500" y="7757554"/>
                </a:lnTo>
                <a:lnTo>
                  <a:pt x="0" y="7757554"/>
                </a:lnTo>
                <a:lnTo>
                  <a:pt x="0" y="0"/>
                </a:lnTo>
                <a:close/>
              </a:path>
            </a:pathLst>
          </a:custGeom>
          <a:blipFill>
            <a:blip r:embed="rId16"/>
            <a:stretch>
              <a:fillRect/>
            </a:stretch>
          </a:blipFill>
        </p:spPr>
      </p:sp>
      <p:sp>
        <p:nvSpPr>
          <p:cNvPr id="20" name="Freeform 20"/>
          <p:cNvSpPr/>
          <p:nvPr/>
        </p:nvSpPr>
        <p:spPr>
          <a:xfrm rot="-2336084">
            <a:off x="410763" y="3330211"/>
            <a:ext cx="3223393" cy="1752720"/>
          </a:xfrm>
          <a:custGeom>
            <a:avLst/>
            <a:gdLst/>
            <a:ahLst/>
            <a:cxnLst/>
            <a:rect l="l" t="t" r="r" b="b"/>
            <a:pathLst>
              <a:path w="3223393" h="1752720">
                <a:moveTo>
                  <a:pt x="0" y="0"/>
                </a:moveTo>
                <a:lnTo>
                  <a:pt x="3223393" y="0"/>
                </a:lnTo>
                <a:lnTo>
                  <a:pt x="3223393" y="1752720"/>
                </a:lnTo>
                <a:lnTo>
                  <a:pt x="0" y="175272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1" name="Freeform 21"/>
          <p:cNvSpPr/>
          <p:nvPr/>
        </p:nvSpPr>
        <p:spPr>
          <a:xfrm rot="1875436">
            <a:off x="833596" y="6450533"/>
            <a:ext cx="2377725" cy="2544155"/>
          </a:xfrm>
          <a:custGeom>
            <a:avLst/>
            <a:gdLst/>
            <a:ahLst/>
            <a:cxnLst/>
            <a:rect l="l" t="t" r="r" b="b"/>
            <a:pathLst>
              <a:path w="2377725" h="2544155">
                <a:moveTo>
                  <a:pt x="0" y="0"/>
                </a:moveTo>
                <a:lnTo>
                  <a:pt x="2377726" y="0"/>
                </a:lnTo>
                <a:lnTo>
                  <a:pt x="2377726" y="2544156"/>
                </a:lnTo>
                <a:lnTo>
                  <a:pt x="0" y="254415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2" name="TextBox 22"/>
          <p:cNvSpPr txBox="1"/>
          <p:nvPr/>
        </p:nvSpPr>
        <p:spPr>
          <a:xfrm>
            <a:off x="-936092" y="235753"/>
            <a:ext cx="6586419" cy="2192641"/>
          </a:xfrm>
          <a:prstGeom prst="rect">
            <a:avLst/>
          </a:prstGeom>
        </p:spPr>
        <p:txBody>
          <a:bodyPr lIns="0" tIns="0" rIns="0" bIns="0" rtlCol="0" anchor="t">
            <a:spAutoFit/>
          </a:bodyPr>
          <a:lstStyle/>
          <a:p>
            <a:pPr marL="0" lvl="0" indent="0" algn="ctr">
              <a:lnSpc>
                <a:spcPts val="8640"/>
              </a:lnSpc>
              <a:spcBef>
                <a:spcPct val="0"/>
              </a:spcBef>
            </a:pPr>
            <a:r>
              <a:rPr lang="en-US" sz="7200" dirty="0">
                <a:solidFill>
                  <a:srgbClr val="FFFFFF"/>
                </a:solidFill>
                <a:latin typeface="Quattrocento Bold"/>
              </a:rPr>
              <a:t>Things to consider</a:t>
            </a:r>
          </a:p>
        </p:txBody>
      </p:sp>
      <p:sp>
        <p:nvSpPr>
          <p:cNvPr id="23" name="TextBox 23"/>
          <p:cNvSpPr txBox="1"/>
          <p:nvPr/>
        </p:nvSpPr>
        <p:spPr>
          <a:xfrm>
            <a:off x="10965549" y="378198"/>
            <a:ext cx="4953650" cy="3073401"/>
          </a:xfrm>
          <a:prstGeom prst="rect">
            <a:avLst/>
          </a:prstGeom>
        </p:spPr>
        <p:txBody>
          <a:bodyPr lIns="0" tIns="0" rIns="0" bIns="0" rtlCol="0" anchor="t">
            <a:spAutoFit/>
          </a:bodyPr>
          <a:lstStyle/>
          <a:p>
            <a:pPr marL="0" lvl="0" indent="0" algn="l">
              <a:lnSpc>
                <a:spcPts val="4899"/>
              </a:lnSpc>
              <a:spcBef>
                <a:spcPct val="0"/>
              </a:spcBef>
            </a:pPr>
            <a:r>
              <a:rPr lang="en-US" sz="3499" dirty="0">
                <a:solidFill>
                  <a:srgbClr val="FFFFFF"/>
                </a:solidFill>
                <a:latin typeface="Ovo"/>
              </a:rPr>
              <a:t>P</a:t>
            </a:r>
            <a:r>
              <a:rPr lang="en-US" sz="3499" u="none" dirty="0">
                <a:solidFill>
                  <a:srgbClr val="FFFFFF"/>
                </a:solidFill>
                <a:latin typeface="Ovo"/>
              </a:rPr>
              <a:t>ersonal Hygiene:</a:t>
            </a:r>
          </a:p>
          <a:p>
            <a:pPr marL="755644" lvl="1" indent="-377822" algn="l">
              <a:lnSpc>
                <a:spcPts val="4899"/>
              </a:lnSpc>
              <a:spcBef>
                <a:spcPct val="0"/>
              </a:spcBef>
              <a:buFont typeface="Arial"/>
              <a:buChar char="•"/>
            </a:pPr>
            <a:r>
              <a:rPr lang="en-US" sz="3499" u="none" dirty="0">
                <a:solidFill>
                  <a:srgbClr val="FFFFFF"/>
                </a:solidFill>
                <a:latin typeface="Ovo"/>
              </a:rPr>
              <a:t>Cleanliness</a:t>
            </a:r>
          </a:p>
          <a:p>
            <a:pPr marL="755644" lvl="1" indent="-377822" algn="l">
              <a:lnSpc>
                <a:spcPts val="4899"/>
              </a:lnSpc>
              <a:spcBef>
                <a:spcPct val="0"/>
              </a:spcBef>
              <a:buFont typeface="Arial"/>
              <a:buChar char="•"/>
            </a:pPr>
            <a:r>
              <a:rPr lang="en-US" sz="3499" u="none" dirty="0">
                <a:solidFill>
                  <a:srgbClr val="FFFFFF"/>
                </a:solidFill>
                <a:latin typeface="Ovo"/>
              </a:rPr>
              <a:t>Well-Kept Hair</a:t>
            </a:r>
          </a:p>
          <a:p>
            <a:pPr marL="755644" lvl="1" indent="-377822" algn="l">
              <a:lnSpc>
                <a:spcPts val="4899"/>
              </a:lnSpc>
              <a:spcBef>
                <a:spcPct val="0"/>
              </a:spcBef>
              <a:buFont typeface="Arial"/>
              <a:buChar char="•"/>
            </a:pPr>
            <a:r>
              <a:rPr lang="en-US" sz="3499" u="none" dirty="0">
                <a:solidFill>
                  <a:srgbClr val="FFFFFF"/>
                </a:solidFill>
                <a:latin typeface="Ovo"/>
              </a:rPr>
              <a:t>Trimmed Nails</a:t>
            </a:r>
          </a:p>
          <a:p>
            <a:pPr marL="0" lvl="0" indent="0" algn="l">
              <a:lnSpc>
                <a:spcPts val="4899"/>
              </a:lnSpc>
              <a:spcBef>
                <a:spcPct val="0"/>
              </a:spcBef>
            </a:pPr>
            <a:r>
              <a:rPr lang="en-US" sz="3499" u="none" dirty="0">
                <a:solidFill>
                  <a:srgbClr val="FFFFFF"/>
                </a:solidFill>
                <a:latin typeface="Ovo"/>
              </a:rPr>
              <a:t>Well-Maintained Teeth</a:t>
            </a:r>
          </a:p>
        </p:txBody>
      </p:sp>
      <p:sp>
        <p:nvSpPr>
          <p:cNvPr id="24" name="TextBox 24"/>
          <p:cNvSpPr txBox="1"/>
          <p:nvPr/>
        </p:nvSpPr>
        <p:spPr>
          <a:xfrm>
            <a:off x="11994249" y="4120846"/>
            <a:ext cx="6293751" cy="4873842"/>
          </a:xfrm>
          <a:prstGeom prst="rect">
            <a:avLst/>
          </a:prstGeom>
        </p:spPr>
        <p:txBody>
          <a:bodyPr lIns="0" tIns="0" rIns="0" bIns="0" rtlCol="0" anchor="t">
            <a:spAutoFit/>
          </a:bodyPr>
          <a:lstStyle/>
          <a:p>
            <a:pPr>
              <a:lnSpc>
                <a:spcPts val="4822"/>
              </a:lnSpc>
            </a:pPr>
            <a:r>
              <a:rPr lang="en-US" sz="3444" dirty="0">
                <a:solidFill>
                  <a:srgbClr val="FFFFFF"/>
                </a:solidFill>
                <a:latin typeface="Ovo"/>
              </a:rPr>
              <a:t>Attire and Appearance:</a:t>
            </a:r>
          </a:p>
          <a:p>
            <a:pPr>
              <a:lnSpc>
                <a:spcPts val="4822"/>
              </a:lnSpc>
            </a:pPr>
            <a:r>
              <a:rPr lang="en-US" sz="3444" dirty="0">
                <a:solidFill>
                  <a:srgbClr val="FFFFFF"/>
                </a:solidFill>
                <a:latin typeface="Ovo"/>
              </a:rPr>
              <a:t>Appropriate Professional Attire</a:t>
            </a:r>
          </a:p>
          <a:p>
            <a:pPr marL="743681" lvl="1" indent="-371841">
              <a:lnSpc>
                <a:spcPts val="4822"/>
              </a:lnSpc>
              <a:buFont typeface="Arial"/>
              <a:buChar char="•"/>
            </a:pPr>
            <a:r>
              <a:rPr lang="en-US" sz="3444" dirty="0">
                <a:solidFill>
                  <a:srgbClr val="FFFFFF"/>
                </a:solidFill>
                <a:latin typeface="Ovo"/>
              </a:rPr>
              <a:t>Minimal Fragrance</a:t>
            </a:r>
          </a:p>
          <a:p>
            <a:pPr marL="743681" lvl="1" indent="-371841">
              <a:lnSpc>
                <a:spcPts val="4822"/>
              </a:lnSpc>
              <a:buFont typeface="Arial"/>
              <a:buChar char="•"/>
            </a:pPr>
            <a:r>
              <a:rPr lang="en-US" sz="3444" dirty="0">
                <a:solidFill>
                  <a:srgbClr val="FFFFFF"/>
                </a:solidFill>
                <a:latin typeface="Ovo"/>
              </a:rPr>
              <a:t>Subtle Makeup</a:t>
            </a:r>
          </a:p>
          <a:p>
            <a:pPr marL="743681" lvl="1" indent="-371841">
              <a:lnSpc>
                <a:spcPts val="4822"/>
              </a:lnSpc>
              <a:buFont typeface="Arial"/>
              <a:buChar char="•"/>
            </a:pPr>
            <a:r>
              <a:rPr lang="en-US" sz="3444" dirty="0">
                <a:solidFill>
                  <a:srgbClr val="FFFFFF"/>
                </a:solidFill>
                <a:latin typeface="Ovo"/>
              </a:rPr>
              <a:t>Shaved or Groomed Facial Hair</a:t>
            </a:r>
          </a:p>
          <a:p>
            <a:pPr marL="743681" lvl="1" indent="-371841">
              <a:lnSpc>
                <a:spcPts val="4822"/>
              </a:lnSpc>
              <a:buFont typeface="Arial"/>
              <a:buChar char="•"/>
            </a:pPr>
            <a:r>
              <a:rPr lang="en-US" sz="3444" dirty="0">
                <a:solidFill>
                  <a:srgbClr val="FFFFFF"/>
                </a:solidFill>
                <a:latin typeface="Ovo"/>
              </a:rPr>
              <a:t>Accessories</a:t>
            </a:r>
          </a:p>
          <a:p>
            <a:pPr marL="0" lvl="0" indent="0" algn="l">
              <a:lnSpc>
                <a:spcPts val="4822"/>
              </a:lnSpc>
              <a:spcBef>
                <a:spcPct val="0"/>
              </a:spcBef>
            </a:pPr>
            <a:r>
              <a:rPr lang="en-US" sz="3444" dirty="0">
                <a:solidFill>
                  <a:srgbClr val="FFFFFF"/>
                </a:solidFill>
                <a:latin typeface="Ovo"/>
              </a:rPr>
              <a:t>Shoes</a:t>
            </a:r>
          </a:p>
        </p:txBody>
      </p:sp>
      <p:sp>
        <p:nvSpPr>
          <p:cNvPr id="25" name="TextBox 25"/>
          <p:cNvSpPr txBox="1"/>
          <p:nvPr/>
        </p:nvSpPr>
        <p:spPr>
          <a:xfrm>
            <a:off x="8882253" y="8043776"/>
            <a:ext cx="6058024" cy="1835151"/>
          </a:xfrm>
          <a:prstGeom prst="rect">
            <a:avLst/>
          </a:prstGeom>
        </p:spPr>
        <p:txBody>
          <a:bodyPr lIns="0" tIns="0" rIns="0" bIns="0" rtlCol="0" anchor="t">
            <a:spAutoFit/>
          </a:bodyPr>
          <a:lstStyle/>
          <a:p>
            <a:pPr marL="0" lvl="0" indent="0" algn="l">
              <a:lnSpc>
                <a:spcPts val="4899"/>
              </a:lnSpc>
              <a:spcBef>
                <a:spcPct val="0"/>
              </a:spcBef>
            </a:pPr>
            <a:r>
              <a:rPr lang="en-US" sz="3499" dirty="0">
                <a:solidFill>
                  <a:srgbClr val="FFFFFF"/>
                </a:solidFill>
                <a:latin typeface="Ovo"/>
              </a:rPr>
              <a:t>B</a:t>
            </a:r>
            <a:r>
              <a:rPr lang="en-US" sz="3499" u="none" dirty="0">
                <a:solidFill>
                  <a:srgbClr val="FFFFFF"/>
                </a:solidFill>
                <a:latin typeface="Ovo"/>
              </a:rPr>
              <a:t>ehavior:</a:t>
            </a:r>
          </a:p>
          <a:p>
            <a:pPr marL="0" lvl="0" indent="0" algn="l">
              <a:lnSpc>
                <a:spcPts val="4899"/>
              </a:lnSpc>
              <a:spcBef>
                <a:spcPct val="0"/>
              </a:spcBef>
            </a:pPr>
            <a:r>
              <a:rPr lang="en-US" sz="3499" u="none" dirty="0">
                <a:solidFill>
                  <a:srgbClr val="FFFFFF"/>
                </a:solidFill>
                <a:latin typeface="Ovo"/>
              </a:rPr>
              <a:t>Confidence</a:t>
            </a:r>
          </a:p>
          <a:p>
            <a:pPr marL="0" lvl="0" indent="0" algn="l">
              <a:lnSpc>
                <a:spcPts val="4899"/>
              </a:lnSpc>
              <a:spcBef>
                <a:spcPct val="0"/>
              </a:spcBef>
            </a:pPr>
            <a:r>
              <a:rPr lang="en-US" sz="3499" u="none" dirty="0">
                <a:solidFill>
                  <a:srgbClr val="FFFFFF"/>
                </a:solidFill>
                <a:latin typeface="Ovo"/>
              </a:rPr>
              <a:t>Eye Contact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Effect transition="in" filter="fade">
                                      <p:cBhvr>
                                        <p:cTn id="25" dur="1000"/>
                                        <p:tgtEl>
                                          <p:spTgt spid="23">
                                            <p:txEl>
                                              <p:pRg st="0" end="0"/>
                                            </p:txEl>
                                          </p:spTgt>
                                        </p:tgtEl>
                                      </p:cBhvr>
                                    </p:animEffect>
                                    <p:anim calcmode="lin" valueType="num">
                                      <p:cBhvr>
                                        <p:cTn id="26"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23">
                                            <p:txEl>
                                              <p:pRg st="1" end="1"/>
                                            </p:txEl>
                                          </p:spTgt>
                                        </p:tgtEl>
                                        <p:attrNameLst>
                                          <p:attrName>style.visibility</p:attrName>
                                        </p:attrNameLst>
                                      </p:cBhvr>
                                      <p:to>
                                        <p:strVal val="visible"/>
                                      </p:to>
                                    </p:set>
                                    <p:animEffect transition="in" filter="fade">
                                      <p:cBhvr>
                                        <p:cTn id="31" dur="1000"/>
                                        <p:tgtEl>
                                          <p:spTgt spid="23">
                                            <p:txEl>
                                              <p:pRg st="1" end="1"/>
                                            </p:txEl>
                                          </p:spTgt>
                                        </p:tgtEl>
                                      </p:cBhvr>
                                    </p:animEffect>
                                    <p:anim calcmode="lin" valueType="num">
                                      <p:cBhvr>
                                        <p:cTn id="32"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42" presetClass="entr" presetSubtype="0" fill="hold" grpId="0" nodeType="afterEffect">
                                  <p:stCondLst>
                                    <p:cond delay="0"/>
                                  </p:stCondLst>
                                  <p:childTnLst>
                                    <p:set>
                                      <p:cBhvr>
                                        <p:cTn id="36" dur="1" fill="hold">
                                          <p:stCondLst>
                                            <p:cond delay="0"/>
                                          </p:stCondLst>
                                        </p:cTn>
                                        <p:tgtEl>
                                          <p:spTgt spid="23">
                                            <p:txEl>
                                              <p:pRg st="2" end="2"/>
                                            </p:txEl>
                                          </p:spTgt>
                                        </p:tgtEl>
                                        <p:attrNameLst>
                                          <p:attrName>style.visibility</p:attrName>
                                        </p:attrNameLst>
                                      </p:cBhvr>
                                      <p:to>
                                        <p:strVal val="visible"/>
                                      </p:to>
                                    </p:set>
                                    <p:animEffect transition="in" filter="fade">
                                      <p:cBhvr>
                                        <p:cTn id="37" dur="1000"/>
                                        <p:tgtEl>
                                          <p:spTgt spid="23">
                                            <p:txEl>
                                              <p:pRg st="2" end="2"/>
                                            </p:txEl>
                                          </p:spTgt>
                                        </p:tgtEl>
                                      </p:cBhvr>
                                    </p:animEffect>
                                    <p:anim calcmode="lin" valueType="num">
                                      <p:cBhvr>
                                        <p:cTn id="38"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42" presetClass="entr" presetSubtype="0" fill="hold" grpId="0" nodeType="afterEffect">
                                  <p:stCondLst>
                                    <p:cond delay="0"/>
                                  </p:stCondLst>
                                  <p:childTnLst>
                                    <p:set>
                                      <p:cBhvr>
                                        <p:cTn id="42" dur="1" fill="hold">
                                          <p:stCondLst>
                                            <p:cond delay="0"/>
                                          </p:stCondLst>
                                        </p:cTn>
                                        <p:tgtEl>
                                          <p:spTgt spid="23">
                                            <p:txEl>
                                              <p:pRg st="3" end="3"/>
                                            </p:txEl>
                                          </p:spTgt>
                                        </p:tgtEl>
                                        <p:attrNameLst>
                                          <p:attrName>style.visibility</p:attrName>
                                        </p:attrNameLst>
                                      </p:cBhvr>
                                      <p:to>
                                        <p:strVal val="visible"/>
                                      </p:to>
                                    </p:set>
                                    <p:animEffect transition="in" filter="fade">
                                      <p:cBhvr>
                                        <p:cTn id="43" dur="1000"/>
                                        <p:tgtEl>
                                          <p:spTgt spid="23">
                                            <p:txEl>
                                              <p:pRg st="3" end="3"/>
                                            </p:txEl>
                                          </p:spTgt>
                                        </p:tgtEl>
                                      </p:cBhvr>
                                    </p:animEffect>
                                    <p:anim calcmode="lin" valueType="num">
                                      <p:cBhvr>
                                        <p:cTn id="44"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23">
                                            <p:txEl>
                                              <p:pRg st="3" end="3"/>
                                            </p:txEl>
                                          </p:spTgt>
                                        </p:tgtEl>
                                        <p:attrNameLst>
                                          <p:attrName>ppt_y</p:attrName>
                                        </p:attrNameLst>
                                      </p:cBhvr>
                                      <p:tavLst>
                                        <p:tav tm="0">
                                          <p:val>
                                            <p:strVal val="#ppt_y+.1"/>
                                          </p:val>
                                        </p:tav>
                                        <p:tav tm="100000">
                                          <p:val>
                                            <p:strVal val="#ppt_y"/>
                                          </p:val>
                                        </p:tav>
                                      </p:tavLst>
                                    </p:anim>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23">
                                            <p:txEl>
                                              <p:pRg st="4" end="4"/>
                                            </p:txEl>
                                          </p:spTgt>
                                        </p:tgtEl>
                                        <p:attrNameLst>
                                          <p:attrName>style.visibility</p:attrName>
                                        </p:attrNameLst>
                                      </p:cBhvr>
                                      <p:to>
                                        <p:strVal val="visible"/>
                                      </p:to>
                                    </p:set>
                                    <p:animEffect transition="in" filter="fade">
                                      <p:cBhvr>
                                        <p:cTn id="49" dur="1000"/>
                                        <p:tgtEl>
                                          <p:spTgt spid="23">
                                            <p:txEl>
                                              <p:pRg st="4" end="4"/>
                                            </p:txEl>
                                          </p:spTgt>
                                        </p:tgtEl>
                                      </p:cBhvr>
                                    </p:animEffect>
                                    <p:anim calcmode="lin" valueType="num">
                                      <p:cBhvr>
                                        <p:cTn id="50"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51"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31"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0" fill="hold"/>
                                        <p:tgtEl>
                                          <p:spTgt spid="20"/>
                                        </p:tgtEl>
                                        <p:attrNameLst>
                                          <p:attrName>ppt_w</p:attrName>
                                        </p:attrNameLst>
                                      </p:cBhvr>
                                      <p:tavLst>
                                        <p:tav tm="0">
                                          <p:val>
                                            <p:fltVal val="0"/>
                                          </p:val>
                                        </p:tav>
                                        <p:tav tm="100000">
                                          <p:val>
                                            <p:strVal val="#ppt_w"/>
                                          </p:val>
                                        </p:tav>
                                      </p:tavLst>
                                    </p:anim>
                                    <p:anim calcmode="lin" valueType="num">
                                      <p:cBhvr>
                                        <p:cTn id="56" dur="1000" fill="hold"/>
                                        <p:tgtEl>
                                          <p:spTgt spid="20"/>
                                        </p:tgtEl>
                                        <p:attrNameLst>
                                          <p:attrName>ppt_h</p:attrName>
                                        </p:attrNameLst>
                                      </p:cBhvr>
                                      <p:tavLst>
                                        <p:tav tm="0">
                                          <p:val>
                                            <p:fltVal val="0"/>
                                          </p:val>
                                        </p:tav>
                                        <p:tav tm="100000">
                                          <p:val>
                                            <p:strVal val="#ppt_h"/>
                                          </p:val>
                                        </p:tav>
                                      </p:tavLst>
                                    </p:anim>
                                    <p:anim calcmode="lin" valueType="num">
                                      <p:cBhvr>
                                        <p:cTn id="57" dur="1000" fill="hold"/>
                                        <p:tgtEl>
                                          <p:spTgt spid="20"/>
                                        </p:tgtEl>
                                        <p:attrNameLst>
                                          <p:attrName>style.rotation</p:attrName>
                                        </p:attrNameLst>
                                      </p:cBhvr>
                                      <p:tavLst>
                                        <p:tav tm="0">
                                          <p:val>
                                            <p:fltVal val="90"/>
                                          </p:val>
                                        </p:tav>
                                        <p:tav tm="100000">
                                          <p:val>
                                            <p:fltVal val="0"/>
                                          </p:val>
                                        </p:tav>
                                      </p:tavLst>
                                    </p:anim>
                                    <p:animEffect transition="in" filter="fade">
                                      <p:cBhvr>
                                        <p:cTn id="58" dur="1000"/>
                                        <p:tgtEl>
                                          <p:spTgt spid="20"/>
                                        </p:tgtEl>
                                      </p:cBhvr>
                                    </p:animEffect>
                                  </p:childTnLst>
                                </p:cTn>
                              </p:par>
                            </p:childTnLst>
                          </p:cTn>
                        </p:par>
                        <p:par>
                          <p:cTn id="59" fill="hold">
                            <p:stCondLst>
                              <p:cond delay="8500"/>
                            </p:stCondLst>
                            <p:childTnLst>
                              <p:par>
                                <p:cTn id="60" presetID="53" presetClass="entr" presetSubtype="16" fill="hold" nodeType="after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childTnLst>
                          </p:cTn>
                        </p:par>
                        <p:par>
                          <p:cTn id="65" fill="hold">
                            <p:stCondLst>
                              <p:cond delay="9000"/>
                            </p:stCondLst>
                            <p:childTnLst>
                              <p:par>
                                <p:cTn id="66" presetID="2" presetClass="entr" presetSubtype="4" fill="hold" grpId="0" nodeType="afterEffect">
                                  <p:stCondLst>
                                    <p:cond delay="0"/>
                                  </p:stCondLst>
                                  <p:childTnLst>
                                    <p:set>
                                      <p:cBhvr>
                                        <p:cTn id="67" dur="1" fill="hold">
                                          <p:stCondLst>
                                            <p:cond delay="0"/>
                                          </p:stCondLst>
                                        </p:cTn>
                                        <p:tgtEl>
                                          <p:spTgt spid="24">
                                            <p:txEl>
                                              <p:pRg st="0" end="0"/>
                                            </p:txEl>
                                          </p:spTgt>
                                        </p:tgtEl>
                                        <p:attrNameLst>
                                          <p:attrName>style.visibility</p:attrName>
                                        </p:attrNameLst>
                                      </p:cBhvr>
                                      <p:to>
                                        <p:strVal val="visible"/>
                                      </p:to>
                                    </p:set>
                                    <p:anim calcmode="lin" valueType="num">
                                      <p:cBhvr additive="base">
                                        <p:cTn id="68"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9500"/>
                            </p:stCondLst>
                            <p:childTnLst>
                              <p:par>
                                <p:cTn id="71" presetID="2" presetClass="entr" presetSubtype="4" fill="hold" grpId="0" nodeType="afterEffect">
                                  <p:stCondLst>
                                    <p:cond delay="0"/>
                                  </p:stCondLst>
                                  <p:childTnLst>
                                    <p:set>
                                      <p:cBhvr>
                                        <p:cTn id="72" dur="1" fill="hold">
                                          <p:stCondLst>
                                            <p:cond delay="0"/>
                                          </p:stCondLst>
                                        </p:cTn>
                                        <p:tgtEl>
                                          <p:spTgt spid="24">
                                            <p:txEl>
                                              <p:pRg st="1" end="1"/>
                                            </p:txEl>
                                          </p:spTgt>
                                        </p:tgtEl>
                                        <p:attrNameLst>
                                          <p:attrName>style.visibility</p:attrName>
                                        </p:attrNameLst>
                                      </p:cBhvr>
                                      <p:to>
                                        <p:strVal val="visible"/>
                                      </p:to>
                                    </p:set>
                                    <p:anim calcmode="lin" valueType="num">
                                      <p:cBhvr additive="base">
                                        <p:cTn id="73"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par>
                          <p:cTn id="75" fill="hold">
                            <p:stCondLst>
                              <p:cond delay="10000"/>
                            </p:stCondLst>
                            <p:childTnLst>
                              <p:par>
                                <p:cTn id="76" presetID="2" presetClass="entr" presetSubtype="4" fill="hold" grpId="0" nodeType="afterEffect">
                                  <p:stCondLst>
                                    <p:cond delay="0"/>
                                  </p:stCondLst>
                                  <p:childTnLst>
                                    <p:set>
                                      <p:cBhvr>
                                        <p:cTn id="77" dur="1" fill="hold">
                                          <p:stCondLst>
                                            <p:cond delay="0"/>
                                          </p:stCondLst>
                                        </p:cTn>
                                        <p:tgtEl>
                                          <p:spTgt spid="24">
                                            <p:txEl>
                                              <p:pRg st="2" end="2"/>
                                            </p:txEl>
                                          </p:spTgt>
                                        </p:tgtEl>
                                        <p:attrNameLst>
                                          <p:attrName>style.visibility</p:attrName>
                                        </p:attrNameLst>
                                      </p:cBhvr>
                                      <p:to>
                                        <p:strVal val="visible"/>
                                      </p:to>
                                    </p:set>
                                    <p:anim calcmode="lin" valueType="num">
                                      <p:cBhvr additive="base">
                                        <p:cTn id="78"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4">
                                            <p:txEl>
                                              <p:pRg st="2" end="2"/>
                                            </p:txEl>
                                          </p:spTgt>
                                        </p:tgtEl>
                                        <p:attrNameLst>
                                          <p:attrName>ppt_y</p:attrName>
                                        </p:attrNameLst>
                                      </p:cBhvr>
                                      <p:tavLst>
                                        <p:tav tm="0">
                                          <p:val>
                                            <p:strVal val="1+#ppt_h/2"/>
                                          </p:val>
                                        </p:tav>
                                        <p:tav tm="100000">
                                          <p:val>
                                            <p:strVal val="#ppt_y"/>
                                          </p:val>
                                        </p:tav>
                                      </p:tavLst>
                                    </p:anim>
                                  </p:childTnLst>
                                </p:cTn>
                              </p:par>
                            </p:childTnLst>
                          </p:cTn>
                        </p:par>
                        <p:par>
                          <p:cTn id="80" fill="hold">
                            <p:stCondLst>
                              <p:cond delay="10500"/>
                            </p:stCondLst>
                            <p:childTnLst>
                              <p:par>
                                <p:cTn id="81" presetID="2" presetClass="entr" presetSubtype="4" fill="hold" grpId="0" nodeType="afterEffect">
                                  <p:stCondLst>
                                    <p:cond delay="0"/>
                                  </p:stCondLst>
                                  <p:childTnLst>
                                    <p:set>
                                      <p:cBhvr>
                                        <p:cTn id="82" dur="1" fill="hold">
                                          <p:stCondLst>
                                            <p:cond delay="0"/>
                                          </p:stCondLst>
                                        </p:cTn>
                                        <p:tgtEl>
                                          <p:spTgt spid="24">
                                            <p:txEl>
                                              <p:pRg st="3" end="3"/>
                                            </p:txEl>
                                          </p:spTgt>
                                        </p:tgtEl>
                                        <p:attrNameLst>
                                          <p:attrName>style.visibility</p:attrName>
                                        </p:attrNameLst>
                                      </p:cBhvr>
                                      <p:to>
                                        <p:strVal val="visible"/>
                                      </p:to>
                                    </p:set>
                                    <p:anim calcmode="lin" valueType="num">
                                      <p:cBhvr additive="base">
                                        <p:cTn id="83"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24">
                                            <p:txEl>
                                              <p:pRg st="3" end="3"/>
                                            </p:txEl>
                                          </p:spTgt>
                                        </p:tgtEl>
                                        <p:attrNameLst>
                                          <p:attrName>ppt_y</p:attrName>
                                        </p:attrNameLst>
                                      </p:cBhvr>
                                      <p:tavLst>
                                        <p:tav tm="0">
                                          <p:val>
                                            <p:strVal val="1+#ppt_h/2"/>
                                          </p:val>
                                        </p:tav>
                                        <p:tav tm="100000">
                                          <p:val>
                                            <p:strVal val="#ppt_y"/>
                                          </p:val>
                                        </p:tav>
                                      </p:tavLst>
                                    </p:anim>
                                  </p:childTnLst>
                                </p:cTn>
                              </p:par>
                            </p:childTnLst>
                          </p:cTn>
                        </p:par>
                        <p:par>
                          <p:cTn id="85" fill="hold">
                            <p:stCondLst>
                              <p:cond delay="11000"/>
                            </p:stCondLst>
                            <p:childTnLst>
                              <p:par>
                                <p:cTn id="86" presetID="2" presetClass="entr" presetSubtype="4" fill="hold" grpId="0" nodeType="afterEffect">
                                  <p:stCondLst>
                                    <p:cond delay="0"/>
                                  </p:stCondLst>
                                  <p:childTnLst>
                                    <p:set>
                                      <p:cBhvr>
                                        <p:cTn id="87" dur="1" fill="hold">
                                          <p:stCondLst>
                                            <p:cond delay="0"/>
                                          </p:stCondLst>
                                        </p:cTn>
                                        <p:tgtEl>
                                          <p:spTgt spid="24">
                                            <p:txEl>
                                              <p:pRg st="4" end="4"/>
                                            </p:txEl>
                                          </p:spTgt>
                                        </p:tgtEl>
                                        <p:attrNameLst>
                                          <p:attrName>style.visibility</p:attrName>
                                        </p:attrNameLst>
                                      </p:cBhvr>
                                      <p:to>
                                        <p:strVal val="visible"/>
                                      </p:to>
                                    </p:set>
                                    <p:anim calcmode="lin" valueType="num">
                                      <p:cBhvr additive="base">
                                        <p:cTn id="88" dur="500" fill="hold"/>
                                        <p:tgtEl>
                                          <p:spTgt spid="24">
                                            <p:txEl>
                                              <p:pRg st="4" end="4"/>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24">
                                            <p:txEl>
                                              <p:pRg st="4" end="4"/>
                                            </p:txEl>
                                          </p:spTgt>
                                        </p:tgtEl>
                                        <p:attrNameLst>
                                          <p:attrName>ppt_y</p:attrName>
                                        </p:attrNameLst>
                                      </p:cBhvr>
                                      <p:tavLst>
                                        <p:tav tm="0">
                                          <p:val>
                                            <p:strVal val="1+#ppt_h/2"/>
                                          </p:val>
                                        </p:tav>
                                        <p:tav tm="100000">
                                          <p:val>
                                            <p:strVal val="#ppt_y"/>
                                          </p:val>
                                        </p:tav>
                                      </p:tavLst>
                                    </p:anim>
                                  </p:childTnLst>
                                </p:cTn>
                              </p:par>
                            </p:childTnLst>
                          </p:cTn>
                        </p:par>
                        <p:par>
                          <p:cTn id="90" fill="hold">
                            <p:stCondLst>
                              <p:cond delay="11500"/>
                            </p:stCondLst>
                            <p:childTnLst>
                              <p:par>
                                <p:cTn id="91" presetID="2" presetClass="entr" presetSubtype="4" fill="hold" grpId="0" nodeType="afterEffect">
                                  <p:stCondLst>
                                    <p:cond delay="0"/>
                                  </p:stCondLst>
                                  <p:childTnLst>
                                    <p:set>
                                      <p:cBhvr>
                                        <p:cTn id="92" dur="1" fill="hold">
                                          <p:stCondLst>
                                            <p:cond delay="0"/>
                                          </p:stCondLst>
                                        </p:cTn>
                                        <p:tgtEl>
                                          <p:spTgt spid="24">
                                            <p:txEl>
                                              <p:pRg st="5" end="5"/>
                                            </p:txEl>
                                          </p:spTgt>
                                        </p:tgtEl>
                                        <p:attrNameLst>
                                          <p:attrName>style.visibility</p:attrName>
                                        </p:attrNameLst>
                                      </p:cBhvr>
                                      <p:to>
                                        <p:strVal val="visible"/>
                                      </p:to>
                                    </p:set>
                                    <p:anim calcmode="lin" valueType="num">
                                      <p:cBhvr additive="base">
                                        <p:cTn id="93" dur="500" fill="hold"/>
                                        <p:tgtEl>
                                          <p:spTgt spid="24">
                                            <p:txEl>
                                              <p:pRg st="5" end="5"/>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24">
                                            <p:txEl>
                                              <p:pRg st="5" end="5"/>
                                            </p:txEl>
                                          </p:spTgt>
                                        </p:tgtEl>
                                        <p:attrNameLst>
                                          <p:attrName>ppt_y</p:attrName>
                                        </p:attrNameLst>
                                      </p:cBhvr>
                                      <p:tavLst>
                                        <p:tav tm="0">
                                          <p:val>
                                            <p:strVal val="1+#ppt_h/2"/>
                                          </p:val>
                                        </p:tav>
                                        <p:tav tm="100000">
                                          <p:val>
                                            <p:strVal val="#ppt_y"/>
                                          </p:val>
                                        </p:tav>
                                      </p:tavLst>
                                    </p:anim>
                                  </p:childTnLst>
                                </p:cTn>
                              </p:par>
                            </p:childTnLst>
                          </p:cTn>
                        </p:par>
                        <p:par>
                          <p:cTn id="95" fill="hold">
                            <p:stCondLst>
                              <p:cond delay="12000"/>
                            </p:stCondLst>
                            <p:childTnLst>
                              <p:par>
                                <p:cTn id="96" presetID="2" presetClass="entr" presetSubtype="4" fill="hold" grpId="0" nodeType="afterEffect">
                                  <p:stCondLst>
                                    <p:cond delay="0"/>
                                  </p:stCondLst>
                                  <p:childTnLst>
                                    <p:set>
                                      <p:cBhvr>
                                        <p:cTn id="97" dur="1" fill="hold">
                                          <p:stCondLst>
                                            <p:cond delay="0"/>
                                          </p:stCondLst>
                                        </p:cTn>
                                        <p:tgtEl>
                                          <p:spTgt spid="24">
                                            <p:txEl>
                                              <p:pRg st="6" end="6"/>
                                            </p:txEl>
                                          </p:spTgt>
                                        </p:tgtEl>
                                        <p:attrNameLst>
                                          <p:attrName>style.visibility</p:attrName>
                                        </p:attrNameLst>
                                      </p:cBhvr>
                                      <p:to>
                                        <p:strVal val="visible"/>
                                      </p:to>
                                    </p:set>
                                    <p:anim calcmode="lin" valueType="num">
                                      <p:cBhvr additive="base">
                                        <p:cTn id="98" dur="500" fill="hold"/>
                                        <p:tgtEl>
                                          <p:spTgt spid="24">
                                            <p:txEl>
                                              <p:pRg st="6" end="6"/>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24">
                                            <p:txEl>
                                              <p:pRg st="6" end="6"/>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12500"/>
                            </p:stCondLst>
                            <p:childTnLst>
                              <p:par>
                                <p:cTn id="101" presetID="31" presetClass="entr" presetSubtype="0" fill="hold" nodeType="after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1000" fill="hold"/>
                                        <p:tgtEl>
                                          <p:spTgt spid="21"/>
                                        </p:tgtEl>
                                        <p:attrNameLst>
                                          <p:attrName>ppt_w</p:attrName>
                                        </p:attrNameLst>
                                      </p:cBhvr>
                                      <p:tavLst>
                                        <p:tav tm="0">
                                          <p:val>
                                            <p:fltVal val="0"/>
                                          </p:val>
                                        </p:tav>
                                        <p:tav tm="100000">
                                          <p:val>
                                            <p:strVal val="#ppt_w"/>
                                          </p:val>
                                        </p:tav>
                                      </p:tavLst>
                                    </p:anim>
                                    <p:anim calcmode="lin" valueType="num">
                                      <p:cBhvr>
                                        <p:cTn id="104" dur="1000" fill="hold"/>
                                        <p:tgtEl>
                                          <p:spTgt spid="21"/>
                                        </p:tgtEl>
                                        <p:attrNameLst>
                                          <p:attrName>ppt_h</p:attrName>
                                        </p:attrNameLst>
                                      </p:cBhvr>
                                      <p:tavLst>
                                        <p:tav tm="0">
                                          <p:val>
                                            <p:fltVal val="0"/>
                                          </p:val>
                                        </p:tav>
                                        <p:tav tm="100000">
                                          <p:val>
                                            <p:strVal val="#ppt_h"/>
                                          </p:val>
                                        </p:tav>
                                      </p:tavLst>
                                    </p:anim>
                                    <p:anim calcmode="lin" valueType="num">
                                      <p:cBhvr>
                                        <p:cTn id="105" dur="1000" fill="hold"/>
                                        <p:tgtEl>
                                          <p:spTgt spid="21"/>
                                        </p:tgtEl>
                                        <p:attrNameLst>
                                          <p:attrName>style.rotation</p:attrName>
                                        </p:attrNameLst>
                                      </p:cBhvr>
                                      <p:tavLst>
                                        <p:tav tm="0">
                                          <p:val>
                                            <p:fltVal val="90"/>
                                          </p:val>
                                        </p:tav>
                                        <p:tav tm="100000">
                                          <p:val>
                                            <p:fltVal val="0"/>
                                          </p:val>
                                        </p:tav>
                                      </p:tavLst>
                                    </p:anim>
                                    <p:animEffect transition="in" filter="fade">
                                      <p:cBhvr>
                                        <p:cTn id="106" dur="1000"/>
                                        <p:tgtEl>
                                          <p:spTgt spid="21"/>
                                        </p:tgtEl>
                                      </p:cBhvr>
                                    </p:animEffect>
                                  </p:childTnLst>
                                </p:cTn>
                              </p:par>
                            </p:childTnLst>
                          </p:cTn>
                        </p:par>
                        <p:par>
                          <p:cTn id="107" fill="hold">
                            <p:stCondLst>
                              <p:cond delay="13500"/>
                            </p:stCondLst>
                            <p:childTnLst>
                              <p:par>
                                <p:cTn id="108" presetID="42" presetClass="entr" presetSubtype="0" fill="hold" grpId="0" nodeType="after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fade">
                                      <p:cBhvr>
                                        <p:cTn id="110" dur="1000"/>
                                        <p:tgtEl>
                                          <p:spTgt spid="25"/>
                                        </p:tgtEl>
                                      </p:cBhvr>
                                    </p:animEffect>
                                    <p:anim calcmode="lin" valueType="num">
                                      <p:cBhvr>
                                        <p:cTn id="111" dur="1000" fill="hold"/>
                                        <p:tgtEl>
                                          <p:spTgt spid="25"/>
                                        </p:tgtEl>
                                        <p:attrNameLst>
                                          <p:attrName>ppt_x</p:attrName>
                                        </p:attrNameLst>
                                      </p:cBhvr>
                                      <p:tavLst>
                                        <p:tav tm="0">
                                          <p:val>
                                            <p:strVal val="#ppt_x"/>
                                          </p:val>
                                        </p:tav>
                                        <p:tav tm="100000">
                                          <p:val>
                                            <p:strVal val="#ppt_x"/>
                                          </p:val>
                                        </p:tav>
                                      </p:tavLst>
                                    </p:anim>
                                    <p:anim calcmode="lin" valueType="num">
                                      <p:cBhvr>
                                        <p:cTn id="11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build="p"/>
      <p:bldP spid="24" grpId="0" build="p"/>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DFF"/>
        </a:solidFill>
        <a:effectLst/>
      </p:bgPr>
    </p:bg>
    <p:spTree>
      <p:nvGrpSpPr>
        <p:cNvPr id="1" name=""/>
        <p:cNvGrpSpPr/>
        <p:nvPr/>
      </p:nvGrpSpPr>
      <p:grpSpPr>
        <a:xfrm>
          <a:off x="0" y="0"/>
          <a:ext cx="0" cy="0"/>
          <a:chOff x="0" y="0"/>
          <a:chExt cx="0" cy="0"/>
        </a:xfrm>
      </p:grpSpPr>
      <p:sp>
        <p:nvSpPr>
          <p:cNvPr id="2" name="TextBox 2"/>
          <p:cNvSpPr txBox="1"/>
          <p:nvPr/>
        </p:nvSpPr>
        <p:spPr>
          <a:xfrm>
            <a:off x="8994841" y="1865487"/>
            <a:ext cx="7094796" cy="3252632"/>
          </a:xfrm>
          <a:prstGeom prst="rect">
            <a:avLst/>
          </a:prstGeom>
        </p:spPr>
        <p:txBody>
          <a:bodyPr lIns="0" tIns="0" rIns="0" bIns="0" rtlCol="0" anchor="t">
            <a:spAutoFit/>
          </a:bodyPr>
          <a:lstStyle/>
          <a:p>
            <a:pPr marL="0" lvl="0" indent="0" algn="l">
              <a:lnSpc>
                <a:spcPts val="8640"/>
              </a:lnSpc>
              <a:spcBef>
                <a:spcPct val="0"/>
              </a:spcBef>
            </a:pPr>
            <a:r>
              <a:rPr lang="en-US" sz="7200" u="none" dirty="0">
                <a:solidFill>
                  <a:srgbClr val="2E377F"/>
                </a:solidFill>
                <a:latin typeface="Quattrocento Bold"/>
              </a:rPr>
              <a:t>What does </a:t>
            </a:r>
          </a:p>
          <a:p>
            <a:pPr marL="0" lvl="0" indent="0" algn="l">
              <a:lnSpc>
                <a:spcPts val="8640"/>
              </a:lnSpc>
              <a:spcBef>
                <a:spcPct val="0"/>
              </a:spcBef>
            </a:pPr>
            <a:r>
              <a:rPr lang="en-US" sz="7200" u="none" dirty="0">
                <a:solidFill>
                  <a:srgbClr val="2E377F"/>
                </a:solidFill>
                <a:latin typeface="Quattrocento Bold"/>
              </a:rPr>
              <a:t>the company want?</a:t>
            </a:r>
          </a:p>
        </p:txBody>
      </p:sp>
      <p:sp>
        <p:nvSpPr>
          <p:cNvPr id="3" name="TextBox 3"/>
          <p:cNvSpPr txBox="1"/>
          <p:nvPr/>
        </p:nvSpPr>
        <p:spPr>
          <a:xfrm>
            <a:off x="8994841" y="5651501"/>
            <a:ext cx="6157174" cy="1697492"/>
          </a:xfrm>
          <a:prstGeom prst="rect">
            <a:avLst/>
          </a:prstGeom>
        </p:spPr>
        <p:txBody>
          <a:bodyPr lIns="0" tIns="0" rIns="0" bIns="0" rtlCol="0" anchor="t">
            <a:spAutoFit/>
          </a:bodyPr>
          <a:lstStyle/>
          <a:p>
            <a:pPr marL="0" lvl="0" indent="0" algn="l">
              <a:lnSpc>
                <a:spcPts val="3359"/>
              </a:lnSpc>
              <a:spcBef>
                <a:spcPct val="0"/>
              </a:spcBef>
            </a:pPr>
            <a:r>
              <a:rPr lang="en-US" sz="2399" u="none" dirty="0">
                <a:solidFill>
                  <a:srgbClr val="2E377F"/>
                </a:solidFill>
                <a:latin typeface="Ovo"/>
              </a:rPr>
              <a:t>Study the job post and learn what kind of person the position needs. Keep in mind the company's principles and goals while evaluating every potential employee.</a:t>
            </a:r>
          </a:p>
        </p:txBody>
      </p:sp>
      <p:grpSp>
        <p:nvGrpSpPr>
          <p:cNvPr id="4" name="Group 4"/>
          <p:cNvGrpSpPr/>
          <p:nvPr/>
        </p:nvGrpSpPr>
        <p:grpSpPr>
          <a:xfrm>
            <a:off x="8994841" y="8131024"/>
            <a:ext cx="1200667" cy="590550"/>
            <a:chOff x="0" y="0"/>
            <a:chExt cx="1600889" cy="787400"/>
          </a:xfrm>
        </p:grpSpPr>
        <p:grpSp>
          <p:nvGrpSpPr>
            <p:cNvPr id="5" name="Group 5"/>
            <p:cNvGrpSpPr/>
            <p:nvPr/>
          </p:nvGrpSpPr>
          <p:grpSpPr>
            <a:xfrm>
              <a:off x="0" y="0"/>
              <a:ext cx="1600889" cy="787400"/>
              <a:chOff x="0" y="0"/>
              <a:chExt cx="2537409" cy="1248029"/>
            </a:xfrm>
          </p:grpSpPr>
          <p:sp>
            <p:nvSpPr>
              <p:cNvPr id="6" name="Freeform 6"/>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FF5555"/>
              </a:solidFill>
            </p:spPr>
          </p:sp>
        </p:grpSp>
        <p:grpSp>
          <p:nvGrpSpPr>
            <p:cNvPr id="7" name="Group 7"/>
            <p:cNvGrpSpPr/>
            <p:nvPr/>
          </p:nvGrpSpPr>
          <p:grpSpPr>
            <a:xfrm>
              <a:off x="554121" y="294656"/>
              <a:ext cx="492646" cy="198089"/>
              <a:chOff x="0" y="0"/>
              <a:chExt cx="1263395" cy="508000"/>
            </a:xfrm>
          </p:grpSpPr>
          <p:sp>
            <p:nvSpPr>
              <p:cNvPr id="8" name="Freeform 8"/>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9" name="Freeform 9"/>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grpSp>
        <p:nvGrpSpPr>
          <p:cNvPr id="10" name="Group 10"/>
          <p:cNvGrpSpPr/>
          <p:nvPr/>
        </p:nvGrpSpPr>
        <p:grpSpPr>
          <a:xfrm>
            <a:off x="-1677625" y="-561989"/>
            <a:ext cx="6843182" cy="11806081"/>
            <a:chOff x="0" y="0"/>
            <a:chExt cx="2314854" cy="3993662"/>
          </a:xfrm>
        </p:grpSpPr>
        <p:sp>
          <p:nvSpPr>
            <p:cNvPr id="11" name="Freeform 11"/>
            <p:cNvSpPr/>
            <p:nvPr/>
          </p:nvSpPr>
          <p:spPr>
            <a:xfrm>
              <a:off x="0" y="0"/>
              <a:ext cx="2314854" cy="3993662"/>
            </a:xfrm>
            <a:custGeom>
              <a:avLst/>
              <a:gdLst/>
              <a:ahLst/>
              <a:cxnLst/>
              <a:rect l="l" t="t" r="r" b="b"/>
              <a:pathLst>
                <a:path w="2314854" h="3993662">
                  <a:moveTo>
                    <a:pt x="2190394" y="3993662"/>
                  </a:moveTo>
                  <a:lnTo>
                    <a:pt x="124460" y="3993662"/>
                  </a:lnTo>
                  <a:cubicBezTo>
                    <a:pt x="55880" y="3993662"/>
                    <a:pt x="0" y="3937782"/>
                    <a:pt x="0" y="3869202"/>
                  </a:cubicBezTo>
                  <a:lnTo>
                    <a:pt x="0" y="124460"/>
                  </a:lnTo>
                  <a:cubicBezTo>
                    <a:pt x="0" y="55880"/>
                    <a:pt x="55880" y="0"/>
                    <a:pt x="124460" y="0"/>
                  </a:cubicBezTo>
                  <a:lnTo>
                    <a:pt x="2190394" y="0"/>
                  </a:lnTo>
                  <a:cubicBezTo>
                    <a:pt x="2258974" y="0"/>
                    <a:pt x="2314854" y="55880"/>
                    <a:pt x="2314854" y="124460"/>
                  </a:cubicBezTo>
                  <a:lnTo>
                    <a:pt x="2314854" y="3869202"/>
                  </a:lnTo>
                  <a:cubicBezTo>
                    <a:pt x="2314854" y="3937782"/>
                    <a:pt x="2258974" y="3993662"/>
                    <a:pt x="2190394" y="3993662"/>
                  </a:cubicBezTo>
                  <a:close/>
                </a:path>
              </a:pathLst>
            </a:custGeom>
            <a:solidFill>
              <a:srgbClr val="FF5555"/>
            </a:solidFill>
          </p:spPr>
        </p:sp>
      </p:grpSp>
      <p:sp>
        <p:nvSpPr>
          <p:cNvPr id="12" name="Freeform 12"/>
          <p:cNvSpPr/>
          <p:nvPr/>
        </p:nvSpPr>
        <p:spPr>
          <a:xfrm rot="176052">
            <a:off x="2341756" y="8291939"/>
            <a:ext cx="5298688" cy="411289"/>
          </a:xfrm>
          <a:custGeom>
            <a:avLst/>
            <a:gdLst/>
            <a:ahLst/>
            <a:cxnLst/>
            <a:rect l="l" t="t" r="r" b="b"/>
            <a:pathLst>
              <a:path w="5298688" h="411289">
                <a:moveTo>
                  <a:pt x="0" y="0"/>
                </a:moveTo>
                <a:lnTo>
                  <a:pt x="5298688" y="0"/>
                </a:lnTo>
                <a:lnTo>
                  <a:pt x="5298688" y="411289"/>
                </a:lnTo>
                <a:lnTo>
                  <a:pt x="0" y="4112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3409498" y="1198352"/>
            <a:ext cx="3812029" cy="7890296"/>
          </a:xfrm>
          <a:custGeom>
            <a:avLst/>
            <a:gdLst/>
            <a:ahLst/>
            <a:cxnLst/>
            <a:rect l="l" t="t" r="r" b="b"/>
            <a:pathLst>
              <a:path w="3812029" h="7890296">
                <a:moveTo>
                  <a:pt x="0" y="0"/>
                </a:moveTo>
                <a:lnTo>
                  <a:pt x="3812030" y="0"/>
                </a:lnTo>
                <a:lnTo>
                  <a:pt x="3812030" y="7890296"/>
                </a:lnTo>
                <a:lnTo>
                  <a:pt x="0" y="7890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6849459" y="9265329"/>
            <a:ext cx="416870" cy="402811"/>
            <a:chOff x="0" y="0"/>
            <a:chExt cx="555827" cy="537082"/>
          </a:xfrm>
        </p:grpSpPr>
        <p:sp>
          <p:nvSpPr>
            <p:cNvPr id="15" name="Freeform 15"/>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7" name="Freeform 17"/>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8" name="Group 18"/>
          <p:cNvGrpSpPr/>
          <p:nvPr/>
        </p:nvGrpSpPr>
        <p:grpSpPr>
          <a:xfrm rot="5400000">
            <a:off x="1035729" y="9258300"/>
            <a:ext cx="402811" cy="416870"/>
            <a:chOff x="0" y="0"/>
            <a:chExt cx="537082" cy="555827"/>
          </a:xfrm>
        </p:grpSpPr>
        <p:sp>
          <p:nvSpPr>
            <p:cNvPr id="19" name="Freeform 19"/>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Freeform 20"/>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21" name="Freeform 21"/>
          <p:cNvSpPr/>
          <p:nvPr/>
        </p:nvSpPr>
        <p:spPr>
          <a:xfrm rot="-2407563" flipV="1">
            <a:off x="5761018" y="1571265"/>
            <a:ext cx="2921019" cy="1115298"/>
          </a:xfrm>
          <a:custGeom>
            <a:avLst/>
            <a:gdLst/>
            <a:ahLst/>
            <a:cxnLst/>
            <a:rect l="l" t="t" r="r" b="b"/>
            <a:pathLst>
              <a:path w="2921019" h="1115298">
                <a:moveTo>
                  <a:pt x="0" y="1115298"/>
                </a:moveTo>
                <a:lnTo>
                  <a:pt x="2921019" y="1115298"/>
                </a:lnTo>
                <a:lnTo>
                  <a:pt x="2921019" y="0"/>
                </a:lnTo>
                <a:lnTo>
                  <a:pt x="0" y="0"/>
                </a:lnTo>
                <a:lnTo>
                  <a:pt x="0" y="1115298"/>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585362" y="1055855"/>
            <a:ext cx="9025815" cy="1101083"/>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2E377F"/>
                </a:solidFill>
                <a:latin typeface="Quattrocento Bold"/>
              </a:rPr>
              <a:t>Types of Interviews</a:t>
            </a:r>
          </a:p>
        </p:txBody>
      </p:sp>
      <p:sp>
        <p:nvSpPr>
          <p:cNvPr id="3" name="TextBox 3"/>
          <p:cNvSpPr txBox="1"/>
          <p:nvPr/>
        </p:nvSpPr>
        <p:spPr>
          <a:xfrm>
            <a:off x="4924566" y="2404488"/>
            <a:ext cx="9025815" cy="3462134"/>
          </a:xfrm>
          <a:prstGeom prst="rect">
            <a:avLst/>
          </a:prstGeom>
        </p:spPr>
        <p:txBody>
          <a:bodyPr lIns="0" tIns="0" rIns="0" bIns="0" rtlCol="0" anchor="t">
            <a:spAutoFit/>
          </a:bodyPr>
          <a:lstStyle/>
          <a:p>
            <a:pPr marL="604521" lvl="1" indent="-302261">
              <a:lnSpc>
                <a:spcPts val="3920"/>
              </a:lnSpc>
              <a:spcBef>
                <a:spcPct val="0"/>
              </a:spcBef>
              <a:buFont typeface="Arial"/>
              <a:buChar char="•"/>
            </a:pPr>
            <a:r>
              <a:rPr lang="en-US" sz="2800" dirty="0">
                <a:solidFill>
                  <a:srgbClr val="C00000"/>
                </a:solidFill>
                <a:latin typeface="Quattrocento Bold"/>
              </a:rPr>
              <a:t>Structur</a:t>
            </a:r>
            <a:r>
              <a:rPr lang="en-US" sz="2800" u="none" dirty="0">
                <a:solidFill>
                  <a:srgbClr val="C00000"/>
                </a:solidFill>
                <a:latin typeface="Quattrocento Bold"/>
              </a:rPr>
              <a:t>ed Interviews:</a:t>
            </a:r>
            <a:r>
              <a:rPr lang="en-US" sz="2800" u="none" dirty="0">
                <a:solidFill>
                  <a:srgbClr val="2E377F"/>
                </a:solidFill>
                <a:latin typeface="Quattrocento Bold"/>
              </a:rPr>
              <a:t> </a:t>
            </a:r>
            <a:r>
              <a:rPr lang="en-US" sz="2800" u="none" dirty="0">
                <a:solidFill>
                  <a:schemeClr val="accent3">
                    <a:lumMod val="75000"/>
                  </a:schemeClr>
                </a:solidFill>
                <a:latin typeface="Quattrocento Bold"/>
              </a:rPr>
              <a:t>These interviews are highly organized and standardized. The interviewer asks a predetermined set of questions to all candidates. This type of interview reduces bias and ensures consistency in the evaluation process for senior or managerial positions.</a:t>
            </a:r>
          </a:p>
          <a:p>
            <a:pPr marL="0" lvl="0" indent="0">
              <a:lnSpc>
                <a:spcPts val="3920"/>
              </a:lnSpc>
              <a:spcBef>
                <a:spcPct val="0"/>
              </a:spcBef>
            </a:pPr>
            <a:endParaRPr lang="en-US" sz="2800" u="none" dirty="0">
              <a:solidFill>
                <a:srgbClr val="2E377F"/>
              </a:solidFill>
              <a:latin typeface="Quattrocento Bold"/>
            </a:endParaRPr>
          </a:p>
        </p:txBody>
      </p:sp>
      <p:grpSp>
        <p:nvGrpSpPr>
          <p:cNvPr id="4" name="Group 4"/>
          <p:cNvGrpSpPr/>
          <p:nvPr/>
        </p:nvGrpSpPr>
        <p:grpSpPr>
          <a:xfrm>
            <a:off x="16849459" y="9265329"/>
            <a:ext cx="416870" cy="402811"/>
            <a:chOff x="0" y="0"/>
            <a:chExt cx="555827" cy="537082"/>
          </a:xfrm>
        </p:grpSpPr>
        <p:sp>
          <p:nvSpPr>
            <p:cNvPr id="5" name="Freeform 5"/>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0011218" y="8170315"/>
            <a:ext cx="1200667" cy="590550"/>
            <a:chOff x="0" y="0"/>
            <a:chExt cx="1600889" cy="787400"/>
          </a:xfrm>
        </p:grpSpPr>
        <p:grpSp>
          <p:nvGrpSpPr>
            <p:cNvPr id="9" name="Group 9"/>
            <p:cNvGrpSpPr/>
            <p:nvPr/>
          </p:nvGrpSpPr>
          <p:grpSpPr>
            <a:xfrm>
              <a:off x="0" y="0"/>
              <a:ext cx="1600889" cy="787400"/>
              <a:chOff x="0" y="0"/>
              <a:chExt cx="2537409" cy="1248029"/>
            </a:xfrm>
          </p:grpSpPr>
          <p:sp>
            <p:nvSpPr>
              <p:cNvPr id="10" name="Freeform 10"/>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FF5555"/>
              </a:solidFill>
            </p:spPr>
          </p:sp>
        </p:grpSp>
        <p:grpSp>
          <p:nvGrpSpPr>
            <p:cNvPr id="11" name="Group 11"/>
            <p:cNvGrpSpPr/>
            <p:nvPr/>
          </p:nvGrpSpPr>
          <p:grpSpPr>
            <a:xfrm>
              <a:off x="554121" y="294656"/>
              <a:ext cx="492646" cy="198089"/>
              <a:chOff x="0" y="0"/>
              <a:chExt cx="1263395" cy="508000"/>
            </a:xfrm>
          </p:grpSpPr>
          <p:sp>
            <p:nvSpPr>
              <p:cNvPr id="12" name="Freeform 12"/>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13" name="Freeform 13"/>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grpSp>
        <p:nvGrpSpPr>
          <p:cNvPr id="14" name="Group 14"/>
          <p:cNvGrpSpPr/>
          <p:nvPr/>
        </p:nvGrpSpPr>
        <p:grpSpPr>
          <a:xfrm>
            <a:off x="-1677625" y="-561989"/>
            <a:ext cx="6843182" cy="11806081"/>
            <a:chOff x="0" y="0"/>
            <a:chExt cx="2314854" cy="3993662"/>
          </a:xfrm>
        </p:grpSpPr>
        <p:sp>
          <p:nvSpPr>
            <p:cNvPr id="15" name="Freeform 15"/>
            <p:cNvSpPr/>
            <p:nvPr/>
          </p:nvSpPr>
          <p:spPr>
            <a:xfrm>
              <a:off x="0" y="0"/>
              <a:ext cx="2314854" cy="3993662"/>
            </a:xfrm>
            <a:custGeom>
              <a:avLst/>
              <a:gdLst/>
              <a:ahLst/>
              <a:cxnLst/>
              <a:rect l="l" t="t" r="r" b="b"/>
              <a:pathLst>
                <a:path w="2314854" h="3993662">
                  <a:moveTo>
                    <a:pt x="2190394" y="3993662"/>
                  </a:moveTo>
                  <a:lnTo>
                    <a:pt x="124460" y="3993662"/>
                  </a:lnTo>
                  <a:cubicBezTo>
                    <a:pt x="55880" y="3993662"/>
                    <a:pt x="0" y="3937782"/>
                    <a:pt x="0" y="3869202"/>
                  </a:cubicBezTo>
                  <a:lnTo>
                    <a:pt x="0" y="124460"/>
                  </a:lnTo>
                  <a:cubicBezTo>
                    <a:pt x="0" y="55880"/>
                    <a:pt x="55880" y="0"/>
                    <a:pt x="124460" y="0"/>
                  </a:cubicBezTo>
                  <a:lnTo>
                    <a:pt x="2190394" y="0"/>
                  </a:lnTo>
                  <a:cubicBezTo>
                    <a:pt x="2258974" y="0"/>
                    <a:pt x="2314854" y="55880"/>
                    <a:pt x="2314854" y="124460"/>
                  </a:cubicBezTo>
                  <a:lnTo>
                    <a:pt x="2314854" y="3869202"/>
                  </a:lnTo>
                  <a:cubicBezTo>
                    <a:pt x="2314854" y="3937782"/>
                    <a:pt x="2258974" y="3993662"/>
                    <a:pt x="2190394" y="3993662"/>
                  </a:cubicBezTo>
                  <a:close/>
                </a:path>
              </a:pathLst>
            </a:custGeom>
            <a:solidFill>
              <a:srgbClr val="FF5555"/>
            </a:solidFill>
          </p:spPr>
        </p:sp>
      </p:grpSp>
      <p:grpSp>
        <p:nvGrpSpPr>
          <p:cNvPr id="16" name="Group 16"/>
          <p:cNvGrpSpPr>
            <a:grpSpLocks noChangeAspect="1"/>
          </p:cNvGrpSpPr>
          <p:nvPr/>
        </p:nvGrpSpPr>
        <p:grpSpPr>
          <a:xfrm>
            <a:off x="384894" y="144984"/>
            <a:ext cx="4023925" cy="4023909"/>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7718" r="-37718"/>
              </a:stretch>
            </a:blipFill>
          </p:spPr>
        </p:sp>
      </p:grpSp>
      <p:grpSp>
        <p:nvGrpSpPr>
          <p:cNvPr id="18" name="Group 18"/>
          <p:cNvGrpSpPr/>
          <p:nvPr/>
        </p:nvGrpSpPr>
        <p:grpSpPr>
          <a:xfrm rot="5400000">
            <a:off x="1035729" y="9258300"/>
            <a:ext cx="402811" cy="416870"/>
            <a:chOff x="0" y="0"/>
            <a:chExt cx="537082" cy="555827"/>
          </a:xfrm>
        </p:grpSpPr>
        <p:sp>
          <p:nvSpPr>
            <p:cNvPr id="19" name="Freeform 19"/>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Freeform 20"/>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21" name="Freeform 21"/>
          <p:cNvSpPr/>
          <p:nvPr/>
        </p:nvSpPr>
        <p:spPr>
          <a:xfrm>
            <a:off x="-675781" y="6095247"/>
            <a:ext cx="2121351" cy="2075067"/>
          </a:xfrm>
          <a:custGeom>
            <a:avLst/>
            <a:gdLst/>
            <a:ahLst/>
            <a:cxnLst/>
            <a:rect l="l" t="t" r="r" b="b"/>
            <a:pathLst>
              <a:path w="2121351" h="2075067">
                <a:moveTo>
                  <a:pt x="0" y="0"/>
                </a:moveTo>
                <a:lnTo>
                  <a:pt x="2121351" y="0"/>
                </a:lnTo>
                <a:lnTo>
                  <a:pt x="2121351" y="2075068"/>
                </a:lnTo>
                <a:lnTo>
                  <a:pt x="0" y="20750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rot="-2407563" flipH="1">
            <a:off x="6207355" y="-250912"/>
            <a:ext cx="2921019" cy="1115298"/>
          </a:xfrm>
          <a:custGeom>
            <a:avLst/>
            <a:gdLst/>
            <a:ahLst/>
            <a:cxnLst/>
            <a:rect l="l" t="t" r="r" b="b"/>
            <a:pathLst>
              <a:path w="2921019" h="1115298">
                <a:moveTo>
                  <a:pt x="2921019" y="0"/>
                </a:moveTo>
                <a:lnTo>
                  <a:pt x="0" y="0"/>
                </a:lnTo>
                <a:lnTo>
                  <a:pt x="0" y="1115298"/>
                </a:lnTo>
                <a:lnTo>
                  <a:pt x="2921019" y="1115298"/>
                </a:lnTo>
                <a:lnTo>
                  <a:pt x="2921019"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3" name="Freeform 23"/>
          <p:cNvSpPr/>
          <p:nvPr/>
        </p:nvSpPr>
        <p:spPr>
          <a:xfrm>
            <a:off x="7667299" y="727791"/>
            <a:ext cx="779235" cy="694228"/>
          </a:xfrm>
          <a:custGeom>
            <a:avLst/>
            <a:gdLst/>
            <a:ahLst/>
            <a:cxnLst/>
            <a:rect l="l" t="t" r="r" b="b"/>
            <a:pathLst>
              <a:path w="779235" h="694228">
                <a:moveTo>
                  <a:pt x="0" y="0"/>
                </a:moveTo>
                <a:lnTo>
                  <a:pt x="779235" y="0"/>
                </a:lnTo>
                <a:lnTo>
                  <a:pt x="779235" y="694228"/>
                </a:lnTo>
                <a:lnTo>
                  <a:pt x="0" y="69422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4" name="Freeform 24"/>
          <p:cNvSpPr/>
          <p:nvPr/>
        </p:nvSpPr>
        <p:spPr>
          <a:xfrm>
            <a:off x="2290711" y="8503196"/>
            <a:ext cx="578441" cy="515338"/>
          </a:xfrm>
          <a:custGeom>
            <a:avLst/>
            <a:gdLst/>
            <a:ahLst/>
            <a:cxnLst/>
            <a:rect l="l" t="t" r="r" b="b"/>
            <a:pathLst>
              <a:path w="578441" h="515338">
                <a:moveTo>
                  <a:pt x="0" y="0"/>
                </a:moveTo>
                <a:lnTo>
                  <a:pt x="578441" y="0"/>
                </a:lnTo>
                <a:lnTo>
                  <a:pt x="578441" y="515338"/>
                </a:lnTo>
                <a:lnTo>
                  <a:pt x="0" y="51533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5" name="TextBox 25"/>
          <p:cNvSpPr txBox="1"/>
          <p:nvPr/>
        </p:nvSpPr>
        <p:spPr>
          <a:xfrm>
            <a:off x="11695898" y="5339189"/>
            <a:ext cx="6162623" cy="4947811"/>
          </a:xfrm>
          <a:prstGeom prst="rect">
            <a:avLst/>
          </a:prstGeom>
        </p:spPr>
        <p:txBody>
          <a:bodyPr lIns="0" tIns="0" rIns="0" bIns="0" rtlCol="0" anchor="t">
            <a:spAutoFit/>
          </a:bodyPr>
          <a:lstStyle/>
          <a:p>
            <a:pPr marL="604521" lvl="1" indent="-302261">
              <a:lnSpc>
                <a:spcPts val="3920"/>
              </a:lnSpc>
              <a:buFont typeface="Arial"/>
              <a:buChar char="•"/>
            </a:pPr>
            <a:r>
              <a:rPr lang="en-US" sz="2800" dirty="0">
                <a:solidFill>
                  <a:schemeClr val="accent4"/>
                </a:solidFill>
                <a:latin typeface="Quattrocento Bold"/>
              </a:rPr>
              <a:t>Unstructured Interviews: </a:t>
            </a:r>
            <a:r>
              <a:rPr lang="en-US" sz="2800" dirty="0">
                <a:solidFill>
                  <a:schemeClr val="accent5">
                    <a:lumMod val="75000"/>
                  </a:schemeClr>
                </a:solidFill>
                <a:latin typeface="Quattrocento Bold"/>
              </a:rPr>
              <a:t>In contrast to structured interviews, unstructured interviews are more conversational and open-ended. The questions can vary based on the candidate's responses, allowing for a deeper exploration of their qualifications and personality.</a:t>
            </a:r>
          </a:p>
          <a:p>
            <a:pPr marL="0" lvl="0" indent="0">
              <a:lnSpc>
                <a:spcPts val="3920"/>
              </a:lnSpc>
              <a:spcBef>
                <a:spcPct val="0"/>
              </a:spcBef>
            </a:pPr>
            <a:endParaRPr lang="en-US" sz="2800" dirty="0">
              <a:solidFill>
                <a:srgbClr val="2E377F"/>
              </a:solidFill>
              <a:latin typeface="Quattrocento Bold"/>
            </a:endParaRPr>
          </a:p>
        </p:txBody>
      </p:sp>
      <p:sp>
        <p:nvSpPr>
          <p:cNvPr id="26" name="TextBox 26"/>
          <p:cNvSpPr txBox="1"/>
          <p:nvPr/>
        </p:nvSpPr>
        <p:spPr>
          <a:xfrm>
            <a:off x="5049262" y="5663072"/>
            <a:ext cx="6162623" cy="4947811"/>
          </a:xfrm>
          <a:prstGeom prst="rect">
            <a:avLst/>
          </a:prstGeom>
        </p:spPr>
        <p:txBody>
          <a:bodyPr lIns="0" tIns="0" rIns="0" bIns="0" rtlCol="0" anchor="t">
            <a:spAutoFit/>
          </a:bodyPr>
          <a:lstStyle/>
          <a:p>
            <a:pPr marL="604521" lvl="1" indent="-302261">
              <a:lnSpc>
                <a:spcPts val="3920"/>
              </a:lnSpc>
              <a:buFont typeface="Arial"/>
              <a:buChar char="•"/>
            </a:pPr>
            <a:r>
              <a:rPr lang="en-US" sz="2800" dirty="0">
                <a:solidFill>
                  <a:schemeClr val="accent1">
                    <a:lumMod val="50000"/>
                  </a:schemeClr>
                </a:solidFill>
                <a:latin typeface="Quattrocento Bold"/>
              </a:rPr>
              <a:t>Panel Interviews:</a:t>
            </a:r>
            <a:r>
              <a:rPr lang="en-US" sz="2800" dirty="0">
                <a:solidFill>
                  <a:srgbClr val="2E377F"/>
                </a:solidFill>
                <a:latin typeface="Quattrocento Bold"/>
              </a:rPr>
              <a:t> </a:t>
            </a:r>
            <a:r>
              <a:rPr lang="en-US" sz="2800" dirty="0">
                <a:solidFill>
                  <a:schemeClr val="accent6">
                    <a:lumMod val="75000"/>
                  </a:schemeClr>
                </a:solidFill>
                <a:latin typeface="Quattrocento Bold"/>
              </a:rPr>
              <a:t>Panel interviews involve multiple interviewers who assess the candidate. Each panel member may have a different perspective or focus, making it a comprehensive evaluation process. Panel interviews are common </a:t>
            </a:r>
          </a:p>
          <a:p>
            <a:pPr marL="0" lvl="0" indent="0">
              <a:lnSpc>
                <a:spcPts val="3920"/>
              </a:lnSpc>
              <a:spcBef>
                <a:spcPct val="0"/>
              </a:spcBef>
            </a:pPr>
            <a:endParaRPr lang="en-US" sz="2800" dirty="0">
              <a:solidFill>
                <a:srgbClr val="2E377F"/>
              </a:solidFill>
              <a:latin typeface="Quattrocento Bold"/>
            </a:endParaRPr>
          </a:p>
        </p:txBody>
      </p:sp>
      <p:grpSp>
        <p:nvGrpSpPr>
          <p:cNvPr id="27" name="Group 27"/>
          <p:cNvGrpSpPr>
            <a:grpSpLocks noChangeAspect="1"/>
          </p:cNvGrpSpPr>
          <p:nvPr/>
        </p:nvGrpSpPr>
        <p:grpSpPr>
          <a:xfrm>
            <a:off x="1025337" y="5442826"/>
            <a:ext cx="4023925" cy="4023909"/>
            <a:chOff x="0" y="0"/>
            <a:chExt cx="6350000" cy="6349975"/>
          </a:xfrm>
        </p:grpSpPr>
        <p:sp>
          <p:nvSpPr>
            <p:cNvPr id="28" name="Freeform 2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38596" r="-38596"/>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circle(in)">
                                      <p:cBhvr>
                                        <p:cTn id="11" dur="2000"/>
                                        <p:tgtEl>
                                          <p:spTgt spid="27"/>
                                        </p:tgtEl>
                                      </p:cBhvr>
                                    </p:animEffect>
                                  </p:childTnLst>
                                </p:cTn>
                              </p:par>
                            </p:childTnLst>
                          </p:cTn>
                        </p:par>
                        <p:par>
                          <p:cTn id="12" fill="hold">
                            <p:stCondLst>
                              <p:cond delay="4000"/>
                            </p:stCondLst>
                            <p:childTnLst>
                              <p:par>
                                <p:cTn id="13" presetID="42"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5000"/>
                            </p:stCondLst>
                            <p:childTnLst>
                              <p:par>
                                <p:cTn id="19" presetID="4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par>
                          <p:cTn id="24" fill="hold">
                            <p:stCondLst>
                              <p:cond delay="6000"/>
                            </p:stCondLst>
                            <p:childTnLst>
                              <p:par>
                                <p:cTn id="25" presetID="42"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7000"/>
                            </p:stCondLst>
                            <p:childTnLst>
                              <p:par>
                                <p:cTn id="31" presetID="42"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1000"/>
                                        <p:tgtEl>
                                          <p:spTgt spid="26"/>
                                        </p:tgtEl>
                                      </p:cBhvr>
                                    </p:animEffect>
                                    <p:anim calcmode="lin" valueType="num">
                                      <p:cBhvr>
                                        <p:cTn id="34" dur="1000" fill="hold"/>
                                        <p:tgtEl>
                                          <p:spTgt spid="26"/>
                                        </p:tgtEl>
                                        <p:attrNameLst>
                                          <p:attrName>ppt_x</p:attrName>
                                        </p:attrNameLst>
                                      </p:cBhvr>
                                      <p:tavLst>
                                        <p:tav tm="0">
                                          <p:val>
                                            <p:strVal val="#ppt_x"/>
                                          </p:val>
                                        </p:tav>
                                        <p:tav tm="100000">
                                          <p:val>
                                            <p:strVal val="#ppt_x"/>
                                          </p:val>
                                        </p:tav>
                                      </p:tavLst>
                                    </p:anim>
                                    <p:anim calcmode="lin" valueType="num">
                                      <p:cBhvr>
                                        <p:cTn id="3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585362" y="1055855"/>
            <a:ext cx="9025815" cy="1101083"/>
          </a:xfrm>
          <a:prstGeom prst="rect">
            <a:avLst/>
          </a:prstGeom>
        </p:spPr>
        <p:txBody>
          <a:bodyPr lIns="0" tIns="0" rIns="0" bIns="0" rtlCol="0" anchor="t">
            <a:spAutoFit/>
          </a:bodyPr>
          <a:lstStyle/>
          <a:p>
            <a:pPr marL="0" lvl="0" indent="0" algn="l">
              <a:lnSpc>
                <a:spcPts val="8640"/>
              </a:lnSpc>
              <a:spcBef>
                <a:spcPct val="0"/>
              </a:spcBef>
            </a:pPr>
            <a:r>
              <a:rPr lang="en-US" sz="7200" dirty="0">
                <a:solidFill>
                  <a:srgbClr val="2E377F"/>
                </a:solidFill>
                <a:latin typeface="Quattrocento Bold"/>
              </a:rPr>
              <a:t>Types of Interviews</a:t>
            </a:r>
          </a:p>
        </p:txBody>
      </p:sp>
      <p:sp>
        <p:nvSpPr>
          <p:cNvPr id="3" name="TextBox 3"/>
          <p:cNvSpPr txBox="1"/>
          <p:nvPr/>
        </p:nvSpPr>
        <p:spPr>
          <a:xfrm>
            <a:off x="5298287" y="2137888"/>
            <a:ext cx="6264880" cy="3957360"/>
          </a:xfrm>
          <a:prstGeom prst="rect">
            <a:avLst/>
          </a:prstGeom>
        </p:spPr>
        <p:txBody>
          <a:bodyPr lIns="0" tIns="0" rIns="0" bIns="0" rtlCol="0" anchor="t">
            <a:spAutoFit/>
          </a:bodyPr>
          <a:lstStyle/>
          <a:p>
            <a:pPr marL="0" lvl="0" indent="0">
              <a:lnSpc>
                <a:spcPts val="3920"/>
              </a:lnSpc>
              <a:spcBef>
                <a:spcPct val="0"/>
              </a:spcBef>
            </a:pPr>
            <a:r>
              <a:rPr lang="en-US" sz="2800" dirty="0">
                <a:solidFill>
                  <a:schemeClr val="tx1">
                    <a:lumMod val="95000"/>
                    <a:lumOff val="5000"/>
                  </a:schemeClr>
                </a:solidFill>
                <a:latin typeface="Quattrocento Bold"/>
              </a:rPr>
              <a:t>Behavioral Interviews:</a:t>
            </a:r>
            <a:r>
              <a:rPr lang="en-US" sz="2800" dirty="0">
                <a:solidFill>
                  <a:srgbClr val="2E377F"/>
                </a:solidFill>
                <a:latin typeface="Quattrocento Bold"/>
              </a:rPr>
              <a:t> </a:t>
            </a:r>
            <a:r>
              <a:rPr lang="en-US" sz="2800" dirty="0">
                <a:solidFill>
                  <a:srgbClr val="7030A0"/>
                </a:solidFill>
                <a:latin typeface="Quattrocento Bold"/>
              </a:rPr>
              <a:t>In behavioral interviews, candidates are asked to provide specific examples from their past experiences to demonstrate their skills and competencies. Interviewers assess how candidates handled previous situations as an indicator of future performance.</a:t>
            </a:r>
          </a:p>
        </p:txBody>
      </p:sp>
      <p:grpSp>
        <p:nvGrpSpPr>
          <p:cNvPr id="4" name="Group 4"/>
          <p:cNvGrpSpPr/>
          <p:nvPr/>
        </p:nvGrpSpPr>
        <p:grpSpPr>
          <a:xfrm>
            <a:off x="16849459" y="9265329"/>
            <a:ext cx="416870" cy="402811"/>
            <a:chOff x="0" y="0"/>
            <a:chExt cx="555827" cy="537082"/>
          </a:xfrm>
        </p:grpSpPr>
        <p:sp>
          <p:nvSpPr>
            <p:cNvPr id="5" name="Freeform 5"/>
            <p:cNvSpPr/>
            <p:nvPr/>
          </p:nvSpPr>
          <p:spPr>
            <a:xfrm rot="-5400000">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5400000">
              <a:off x="18745"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Freeform 7"/>
          <p:cNvSpPr/>
          <p:nvPr/>
        </p:nvSpPr>
        <p:spPr>
          <a:xfrm>
            <a:off x="16796254" y="1028700"/>
            <a:ext cx="463046" cy="308136"/>
          </a:xfrm>
          <a:custGeom>
            <a:avLst/>
            <a:gdLst/>
            <a:ahLst/>
            <a:cxnLst/>
            <a:rect l="l" t="t" r="r" b="b"/>
            <a:pathLst>
              <a:path w="463046" h="308136">
                <a:moveTo>
                  <a:pt x="0" y="0"/>
                </a:moveTo>
                <a:lnTo>
                  <a:pt x="463046" y="0"/>
                </a:lnTo>
                <a:lnTo>
                  <a:pt x="463046" y="308136"/>
                </a:lnTo>
                <a:lnTo>
                  <a:pt x="0" y="3081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0612152" y="9372865"/>
            <a:ext cx="1200667" cy="590550"/>
            <a:chOff x="0" y="0"/>
            <a:chExt cx="1600889" cy="787400"/>
          </a:xfrm>
        </p:grpSpPr>
        <p:grpSp>
          <p:nvGrpSpPr>
            <p:cNvPr id="9" name="Group 9"/>
            <p:cNvGrpSpPr/>
            <p:nvPr/>
          </p:nvGrpSpPr>
          <p:grpSpPr>
            <a:xfrm>
              <a:off x="0" y="0"/>
              <a:ext cx="1600889" cy="787400"/>
              <a:chOff x="0" y="0"/>
              <a:chExt cx="2537409" cy="1248029"/>
            </a:xfrm>
          </p:grpSpPr>
          <p:sp>
            <p:nvSpPr>
              <p:cNvPr id="10" name="Freeform 10"/>
              <p:cNvSpPr/>
              <p:nvPr/>
            </p:nvSpPr>
            <p:spPr>
              <a:xfrm>
                <a:off x="0" y="0"/>
                <a:ext cx="2538679" cy="1248029"/>
              </a:xfrm>
              <a:custGeom>
                <a:avLst/>
                <a:gdLst/>
                <a:ahLst/>
                <a:cxnLst/>
                <a:rect l="l" t="t" r="r" b="b"/>
                <a:pathLst>
                  <a:path w="2538679" h="1248029">
                    <a:moveTo>
                      <a:pt x="1984958" y="1248029"/>
                    </a:moveTo>
                    <a:lnTo>
                      <a:pt x="553720" y="1248029"/>
                    </a:lnTo>
                    <a:cubicBezTo>
                      <a:pt x="247650" y="1248029"/>
                      <a:pt x="0" y="968640"/>
                      <a:pt x="0" y="624744"/>
                    </a:cubicBezTo>
                    <a:cubicBezTo>
                      <a:pt x="0" y="279415"/>
                      <a:pt x="247650" y="0"/>
                      <a:pt x="553720" y="0"/>
                    </a:cubicBezTo>
                    <a:lnTo>
                      <a:pt x="1984958" y="0"/>
                    </a:lnTo>
                    <a:cubicBezTo>
                      <a:pt x="2291029" y="0"/>
                      <a:pt x="2538679" y="279415"/>
                      <a:pt x="2538679" y="624744"/>
                    </a:cubicBezTo>
                    <a:cubicBezTo>
                      <a:pt x="2537408" y="968640"/>
                      <a:pt x="2289758" y="1248029"/>
                      <a:pt x="1984958" y="1248029"/>
                    </a:cubicBezTo>
                    <a:close/>
                  </a:path>
                </a:pathLst>
              </a:custGeom>
              <a:solidFill>
                <a:srgbClr val="FF5555"/>
              </a:solidFill>
            </p:spPr>
          </p:sp>
        </p:grpSp>
        <p:grpSp>
          <p:nvGrpSpPr>
            <p:cNvPr id="11" name="Group 11"/>
            <p:cNvGrpSpPr/>
            <p:nvPr/>
          </p:nvGrpSpPr>
          <p:grpSpPr>
            <a:xfrm>
              <a:off x="554121" y="294656"/>
              <a:ext cx="492646" cy="198089"/>
              <a:chOff x="0" y="0"/>
              <a:chExt cx="1263395" cy="508000"/>
            </a:xfrm>
          </p:grpSpPr>
          <p:sp>
            <p:nvSpPr>
              <p:cNvPr id="12" name="Freeform 12"/>
              <p:cNvSpPr/>
              <p:nvPr/>
            </p:nvSpPr>
            <p:spPr>
              <a:xfrm>
                <a:off x="0" y="215900"/>
                <a:ext cx="967486" cy="76200"/>
              </a:xfrm>
              <a:custGeom>
                <a:avLst/>
                <a:gdLst/>
                <a:ahLst/>
                <a:cxnLst/>
                <a:rect l="l" t="t" r="r" b="b"/>
                <a:pathLst>
                  <a:path w="967486" h="76200">
                    <a:moveTo>
                      <a:pt x="0" y="0"/>
                    </a:moveTo>
                    <a:lnTo>
                      <a:pt x="967486" y="0"/>
                    </a:lnTo>
                    <a:lnTo>
                      <a:pt x="967486" y="76200"/>
                    </a:lnTo>
                    <a:lnTo>
                      <a:pt x="0" y="76200"/>
                    </a:lnTo>
                    <a:close/>
                  </a:path>
                </a:pathLst>
              </a:custGeom>
              <a:solidFill>
                <a:srgbClr val="FEFDFF"/>
              </a:solidFill>
            </p:spPr>
          </p:sp>
          <p:sp>
            <p:nvSpPr>
              <p:cNvPr id="13" name="Freeform 13"/>
              <p:cNvSpPr/>
              <p:nvPr/>
            </p:nvSpPr>
            <p:spPr>
              <a:xfrm>
                <a:off x="888745" y="1270"/>
                <a:ext cx="374650" cy="505460"/>
              </a:xfrm>
              <a:custGeom>
                <a:avLst/>
                <a:gdLst/>
                <a:ahLst/>
                <a:cxnLst/>
                <a:rect l="l" t="t" r="r" b="b"/>
                <a:pathLst>
                  <a:path w="374650" h="505460">
                    <a:moveTo>
                      <a:pt x="0" y="505460"/>
                    </a:moveTo>
                    <a:lnTo>
                      <a:pt x="0" y="0"/>
                    </a:lnTo>
                    <a:lnTo>
                      <a:pt x="374650" y="252730"/>
                    </a:lnTo>
                    <a:close/>
                  </a:path>
                </a:pathLst>
              </a:custGeom>
              <a:solidFill>
                <a:srgbClr val="FEFDFF"/>
              </a:solidFill>
            </p:spPr>
          </p:sp>
        </p:grpSp>
      </p:grpSp>
      <p:grpSp>
        <p:nvGrpSpPr>
          <p:cNvPr id="14" name="Group 14"/>
          <p:cNvGrpSpPr/>
          <p:nvPr/>
        </p:nvGrpSpPr>
        <p:grpSpPr>
          <a:xfrm>
            <a:off x="-1677625" y="-561989"/>
            <a:ext cx="6843182" cy="11806081"/>
            <a:chOff x="0" y="0"/>
            <a:chExt cx="2314854" cy="3993662"/>
          </a:xfrm>
        </p:grpSpPr>
        <p:sp>
          <p:nvSpPr>
            <p:cNvPr id="15" name="Freeform 15"/>
            <p:cNvSpPr/>
            <p:nvPr/>
          </p:nvSpPr>
          <p:spPr>
            <a:xfrm>
              <a:off x="0" y="0"/>
              <a:ext cx="2314854" cy="3993662"/>
            </a:xfrm>
            <a:custGeom>
              <a:avLst/>
              <a:gdLst/>
              <a:ahLst/>
              <a:cxnLst/>
              <a:rect l="l" t="t" r="r" b="b"/>
              <a:pathLst>
                <a:path w="2314854" h="3993662">
                  <a:moveTo>
                    <a:pt x="2190394" y="3993662"/>
                  </a:moveTo>
                  <a:lnTo>
                    <a:pt x="124460" y="3993662"/>
                  </a:lnTo>
                  <a:cubicBezTo>
                    <a:pt x="55880" y="3993662"/>
                    <a:pt x="0" y="3937782"/>
                    <a:pt x="0" y="3869202"/>
                  </a:cubicBezTo>
                  <a:lnTo>
                    <a:pt x="0" y="124460"/>
                  </a:lnTo>
                  <a:cubicBezTo>
                    <a:pt x="0" y="55880"/>
                    <a:pt x="55880" y="0"/>
                    <a:pt x="124460" y="0"/>
                  </a:cubicBezTo>
                  <a:lnTo>
                    <a:pt x="2190394" y="0"/>
                  </a:lnTo>
                  <a:cubicBezTo>
                    <a:pt x="2258974" y="0"/>
                    <a:pt x="2314854" y="55880"/>
                    <a:pt x="2314854" y="124460"/>
                  </a:cubicBezTo>
                  <a:lnTo>
                    <a:pt x="2314854" y="3869202"/>
                  </a:lnTo>
                  <a:cubicBezTo>
                    <a:pt x="2314854" y="3937782"/>
                    <a:pt x="2258974" y="3993662"/>
                    <a:pt x="2190394" y="3993662"/>
                  </a:cubicBezTo>
                  <a:close/>
                </a:path>
              </a:pathLst>
            </a:custGeom>
            <a:solidFill>
              <a:srgbClr val="FF5555"/>
            </a:solidFill>
          </p:spPr>
        </p:sp>
      </p:grpSp>
      <p:grpSp>
        <p:nvGrpSpPr>
          <p:cNvPr id="16" name="Group 16"/>
          <p:cNvGrpSpPr>
            <a:grpSpLocks noChangeAspect="1"/>
          </p:cNvGrpSpPr>
          <p:nvPr/>
        </p:nvGrpSpPr>
        <p:grpSpPr>
          <a:xfrm>
            <a:off x="384894" y="144984"/>
            <a:ext cx="4023925" cy="4023909"/>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8596" r="-38596"/>
              </a:stretch>
            </a:blipFill>
          </p:spPr>
        </p:sp>
      </p:grpSp>
      <p:grpSp>
        <p:nvGrpSpPr>
          <p:cNvPr id="18" name="Group 18"/>
          <p:cNvGrpSpPr/>
          <p:nvPr/>
        </p:nvGrpSpPr>
        <p:grpSpPr>
          <a:xfrm rot="5400000">
            <a:off x="1035729" y="9258300"/>
            <a:ext cx="402811" cy="416870"/>
            <a:chOff x="0" y="0"/>
            <a:chExt cx="537082" cy="555827"/>
          </a:xfrm>
        </p:grpSpPr>
        <p:sp>
          <p:nvSpPr>
            <p:cNvPr id="19" name="Freeform 19"/>
            <p:cNvSpPr/>
            <p:nvPr/>
          </p:nvSpPr>
          <p:spPr>
            <a:xfrm>
              <a:off x="0" y="0"/>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Freeform 20"/>
            <p:cNvSpPr/>
            <p:nvPr/>
          </p:nvSpPr>
          <p:spPr>
            <a:xfrm rot="-10800000">
              <a:off x="0" y="18745"/>
              <a:ext cx="537082" cy="537082"/>
            </a:xfrm>
            <a:custGeom>
              <a:avLst/>
              <a:gdLst/>
              <a:ahLst/>
              <a:cxnLst/>
              <a:rect l="l" t="t" r="r" b="b"/>
              <a:pathLst>
                <a:path w="537082" h="537082">
                  <a:moveTo>
                    <a:pt x="0" y="0"/>
                  </a:moveTo>
                  <a:lnTo>
                    <a:pt x="537082" y="0"/>
                  </a:lnTo>
                  <a:lnTo>
                    <a:pt x="537082" y="537082"/>
                  </a:lnTo>
                  <a:lnTo>
                    <a:pt x="0" y="5370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sp>
        <p:nvSpPr>
          <p:cNvPr id="21" name="Freeform 21"/>
          <p:cNvSpPr/>
          <p:nvPr/>
        </p:nvSpPr>
        <p:spPr>
          <a:xfrm>
            <a:off x="-675781" y="6095247"/>
            <a:ext cx="2121351" cy="2075067"/>
          </a:xfrm>
          <a:custGeom>
            <a:avLst/>
            <a:gdLst/>
            <a:ahLst/>
            <a:cxnLst/>
            <a:rect l="l" t="t" r="r" b="b"/>
            <a:pathLst>
              <a:path w="2121351" h="2075067">
                <a:moveTo>
                  <a:pt x="0" y="0"/>
                </a:moveTo>
                <a:lnTo>
                  <a:pt x="2121351" y="0"/>
                </a:lnTo>
                <a:lnTo>
                  <a:pt x="2121351" y="2075068"/>
                </a:lnTo>
                <a:lnTo>
                  <a:pt x="0" y="20750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rot="-2407563" flipH="1">
            <a:off x="6207355" y="-250912"/>
            <a:ext cx="2921019" cy="1115298"/>
          </a:xfrm>
          <a:custGeom>
            <a:avLst/>
            <a:gdLst/>
            <a:ahLst/>
            <a:cxnLst/>
            <a:rect l="l" t="t" r="r" b="b"/>
            <a:pathLst>
              <a:path w="2921019" h="1115298">
                <a:moveTo>
                  <a:pt x="2921019" y="0"/>
                </a:moveTo>
                <a:lnTo>
                  <a:pt x="0" y="0"/>
                </a:lnTo>
                <a:lnTo>
                  <a:pt x="0" y="1115298"/>
                </a:lnTo>
                <a:lnTo>
                  <a:pt x="2921019" y="1115298"/>
                </a:lnTo>
                <a:lnTo>
                  <a:pt x="2921019"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3" name="Freeform 23"/>
          <p:cNvSpPr/>
          <p:nvPr/>
        </p:nvSpPr>
        <p:spPr>
          <a:xfrm>
            <a:off x="7667299" y="727791"/>
            <a:ext cx="779235" cy="694228"/>
          </a:xfrm>
          <a:custGeom>
            <a:avLst/>
            <a:gdLst/>
            <a:ahLst/>
            <a:cxnLst/>
            <a:rect l="l" t="t" r="r" b="b"/>
            <a:pathLst>
              <a:path w="779235" h="694228">
                <a:moveTo>
                  <a:pt x="0" y="0"/>
                </a:moveTo>
                <a:lnTo>
                  <a:pt x="779235" y="0"/>
                </a:lnTo>
                <a:lnTo>
                  <a:pt x="779235" y="694228"/>
                </a:lnTo>
                <a:lnTo>
                  <a:pt x="0" y="69422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4" name="Freeform 24"/>
          <p:cNvSpPr/>
          <p:nvPr/>
        </p:nvSpPr>
        <p:spPr>
          <a:xfrm>
            <a:off x="2290711" y="8503196"/>
            <a:ext cx="578441" cy="515338"/>
          </a:xfrm>
          <a:custGeom>
            <a:avLst/>
            <a:gdLst/>
            <a:ahLst/>
            <a:cxnLst/>
            <a:rect l="l" t="t" r="r" b="b"/>
            <a:pathLst>
              <a:path w="578441" h="515338">
                <a:moveTo>
                  <a:pt x="0" y="0"/>
                </a:moveTo>
                <a:lnTo>
                  <a:pt x="578441" y="0"/>
                </a:lnTo>
                <a:lnTo>
                  <a:pt x="578441" y="515338"/>
                </a:lnTo>
                <a:lnTo>
                  <a:pt x="0" y="51533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5" name="TextBox 25"/>
          <p:cNvSpPr txBox="1"/>
          <p:nvPr/>
        </p:nvSpPr>
        <p:spPr>
          <a:xfrm>
            <a:off x="11836280" y="2723537"/>
            <a:ext cx="6162623" cy="3462134"/>
          </a:xfrm>
          <a:prstGeom prst="rect">
            <a:avLst/>
          </a:prstGeom>
        </p:spPr>
        <p:txBody>
          <a:bodyPr lIns="0" tIns="0" rIns="0" bIns="0" rtlCol="0" anchor="t">
            <a:spAutoFit/>
          </a:bodyPr>
          <a:lstStyle/>
          <a:p>
            <a:pPr marL="0" lvl="0" indent="0">
              <a:lnSpc>
                <a:spcPts val="3920"/>
              </a:lnSpc>
              <a:spcBef>
                <a:spcPct val="0"/>
              </a:spcBef>
            </a:pPr>
            <a:r>
              <a:rPr lang="en-US" sz="2800" dirty="0">
                <a:solidFill>
                  <a:schemeClr val="accent6">
                    <a:lumMod val="50000"/>
                  </a:schemeClr>
                </a:solidFill>
                <a:latin typeface="Quattrocento Bold"/>
              </a:rPr>
              <a:t>Group Interviews:</a:t>
            </a:r>
            <a:r>
              <a:rPr lang="en-US" sz="2800" dirty="0">
                <a:solidFill>
                  <a:srgbClr val="2E377F"/>
                </a:solidFill>
                <a:latin typeface="Quattrocento Bold"/>
              </a:rPr>
              <a:t> </a:t>
            </a:r>
            <a:r>
              <a:rPr lang="en-US" sz="2800" dirty="0">
                <a:solidFill>
                  <a:schemeClr val="accent5">
                    <a:lumMod val="75000"/>
                  </a:schemeClr>
                </a:solidFill>
                <a:latin typeface="Quattrocento Bold"/>
              </a:rPr>
              <a:t>Group interviews involve multiple candidates being interviewed simultaneously. This format is often used for assessing teamwork and collaboration skills. Group discussions or activities may be part of the process.</a:t>
            </a:r>
          </a:p>
        </p:txBody>
      </p:sp>
      <p:grpSp>
        <p:nvGrpSpPr>
          <p:cNvPr id="26" name="Group 26"/>
          <p:cNvGrpSpPr>
            <a:grpSpLocks noChangeAspect="1"/>
          </p:cNvGrpSpPr>
          <p:nvPr/>
        </p:nvGrpSpPr>
        <p:grpSpPr>
          <a:xfrm>
            <a:off x="1025337" y="5442826"/>
            <a:ext cx="4023925" cy="4023909"/>
            <a:chOff x="0" y="0"/>
            <a:chExt cx="6350000" cy="6349975"/>
          </a:xfrm>
        </p:grpSpPr>
        <p:sp>
          <p:nvSpPr>
            <p:cNvPr id="27" name="Freeform 2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l="-38596" r="-38596"/>
              </a:stretch>
            </a:blipFill>
          </p:spPr>
        </p:sp>
      </p:grpSp>
      <p:sp>
        <p:nvSpPr>
          <p:cNvPr id="28" name="TextBox 28"/>
          <p:cNvSpPr txBox="1"/>
          <p:nvPr/>
        </p:nvSpPr>
        <p:spPr>
          <a:xfrm>
            <a:off x="6430931" y="6649454"/>
            <a:ext cx="9782516" cy="2471683"/>
          </a:xfrm>
          <a:prstGeom prst="rect">
            <a:avLst/>
          </a:prstGeom>
        </p:spPr>
        <p:txBody>
          <a:bodyPr lIns="0" tIns="0" rIns="0" bIns="0" rtlCol="0" anchor="t">
            <a:spAutoFit/>
          </a:bodyPr>
          <a:lstStyle/>
          <a:p>
            <a:pPr marL="0" lvl="0" indent="0">
              <a:lnSpc>
                <a:spcPts val="3920"/>
              </a:lnSpc>
              <a:spcBef>
                <a:spcPct val="0"/>
              </a:spcBef>
            </a:pPr>
            <a:r>
              <a:rPr lang="en-US" sz="2800" dirty="0">
                <a:solidFill>
                  <a:schemeClr val="accent2">
                    <a:lumMod val="50000"/>
                  </a:schemeClr>
                </a:solidFill>
                <a:latin typeface="Quattrocento Bold"/>
              </a:rPr>
              <a:t>Phone or Video Interviews:</a:t>
            </a:r>
            <a:r>
              <a:rPr lang="en-US" sz="2800" dirty="0">
                <a:solidFill>
                  <a:srgbClr val="2E377F"/>
                </a:solidFill>
                <a:latin typeface="Quattrocento Bold"/>
              </a:rPr>
              <a:t> </a:t>
            </a:r>
            <a:r>
              <a:rPr lang="en-US" sz="2800" dirty="0">
                <a:solidFill>
                  <a:schemeClr val="accent3">
                    <a:lumMod val="75000"/>
                  </a:schemeClr>
                </a:solidFill>
                <a:latin typeface="Quattrocento Bold"/>
              </a:rPr>
              <a:t>Phone and video interviews are conducted remotely, making them a convenient option for initial screenings or for candidates who are geographically distant. Effective communication and a professional appearance are crucial in video interviews.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heel(1)">
                                      <p:cBhvr>
                                        <p:cTn id="11" dur="2000"/>
                                        <p:tgtEl>
                                          <p:spTgt spid="26"/>
                                        </p:tgtEl>
                                      </p:cBhvr>
                                    </p:animEffect>
                                  </p:childTnLst>
                                </p:cTn>
                              </p:par>
                            </p:childTnLst>
                          </p:cTn>
                        </p:par>
                        <p:par>
                          <p:cTn id="12" fill="hold">
                            <p:stCondLst>
                              <p:cond delay="4000"/>
                            </p:stCondLst>
                            <p:childTnLst>
                              <p:par>
                                <p:cTn id="13" presetID="42"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5000"/>
                            </p:stCondLst>
                            <p:childTnLst>
                              <p:par>
                                <p:cTn id="19" presetID="4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par>
                          <p:cTn id="24" fill="hold">
                            <p:stCondLst>
                              <p:cond delay="6000"/>
                            </p:stCondLst>
                            <p:childTnLst>
                              <p:par>
                                <p:cTn id="25" presetID="42"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1000"/>
                                        <p:tgtEl>
                                          <p:spTgt spid="25"/>
                                        </p:tgtEl>
                                      </p:cBhvr>
                                    </p:animEffect>
                                    <p:anim calcmode="lin" valueType="num">
                                      <p:cBhvr>
                                        <p:cTn id="28" dur="1000" fill="hold"/>
                                        <p:tgtEl>
                                          <p:spTgt spid="25"/>
                                        </p:tgtEl>
                                        <p:attrNameLst>
                                          <p:attrName>ppt_x</p:attrName>
                                        </p:attrNameLst>
                                      </p:cBhvr>
                                      <p:tavLst>
                                        <p:tav tm="0">
                                          <p:val>
                                            <p:strVal val="#ppt_x"/>
                                          </p:val>
                                        </p:tav>
                                        <p:tav tm="100000">
                                          <p:val>
                                            <p:strVal val="#ppt_x"/>
                                          </p:val>
                                        </p:tav>
                                      </p:tavLst>
                                    </p:anim>
                                    <p:anim calcmode="lin" valueType="num">
                                      <p:cBhvr>
                                        <p:cTn id="29" dur="1000" fill="hold"/>
                                        <p:tgtEl>
                                          <p:spTgt spid="25"/>
                                        </p:tgtEl>
                                        <p:attrNameLst>
                                          <p:attrName>ppt_y</p:attrName>
                                        </p:attrNameLst>
                                      </p:cBhvr>
                                      <p:tavLst>
                                        <p:tav tm="0">
                                          <p:val>
                                            <p:strVal val="#ppt_y+.1"/>
                                          </p:val>
                                        </p:tav>
                                        <p:tav tm="100000">
                                          <p:val>
                                            <p:strVal val="#ppt_y"/>
                                          </p:val>
                                        </p:tav>
                                      </p:tavLst>
                                    </p:anim>
                                  </p:childTnLst>
                                </p:cTn>
                              </p:par>
                            </p:childTnLst>
                          </p:cTn>
                        </p:par>
                        <p:par>
                          <p:cTn id="30" fill="hold">
                            <p:stCondLst>
                              <p:cond delay="7000"/>
                            </p:stCondLst>
                            <p:childTnLst>
                              <p:par>
                                <p:cTn id="31" presetID="42" presetClass="entr" presetSubtype="0" fill="hold" nodeType="afterEffect">
                                  <p:stCondLst>
                                    <p:cond delay="0"/>
                                  </p:stCondLst>
                                  <p:childTnLst>
                                    <p:set>
                                      <p:cBhvr>
                                        <p:cTn id="32" dur="1" fill="hold">
                                          <p:stCondLst>
                                            <p:cond delay="0"/>
                                          </p:stCondLst>
                                        </p:cTn>
                                        <p:tgtEl>
                                          <p:spTgt spid="28">
                                            <p:txEl>
                                              <p:pRg st="0" end="0"/>
                                            </p:txEl>
                                          </p:spTgt>
                                        </p:tgtEl>
                                        <p:attrNameLst>
                                          <p:attrName>style.visibility</p:attrName>
                                        </p:attrNameLst>
                                      </p:cBhvr>
                                      <p:to>
                                        <p:strVal val="visible"/>
                                      </p:to>
                                    </p:set>
                                    <p:animEffect transition="in" filter="fade">
                                      <p:cBhvr>
                                        <p:cTn id="33" dur="1000"/>
                                        <p:tgtEl>
                                          <p:spTgt spid="28">
                                            <p:txEl>
                                              <p:pRg st="0" end="0"/>
                                            </p:txEl>
                                          </p:spTgt>
                                        </p:tgtEl>
                                      </p:cBhvr>
                                    </p:animEffect>
                                    <p:anim calcmode="lin" valueType="num">
                                      <p:cBhvr>
                                        <p:cTn id="34"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3362</TotalTime>
  <Words>972</Words>
  <Application>Microsoft Office PowerPoint</Application>
  <PresentationFormat>Custom</PresentationFormat>
  <Paragraphs>110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Ovo</vt:lpstr>
      <vt:lpstr>Quattrocento</vt:lpstr>
      <vt:lpstr>Arial</vt:lpstr>
      <vt:lpstr>Calibri</vt:lpstr>
      <vt:lpstr>Quattrocento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Simple and Modern Illustrated Interview Keynote Presentation</dc:title>
  <dc:creator>hp</dc:creator>
  <cp:lastModifiedBy>Kartikain Shivam</cp:lastModifiedBy>
  <cp:revision>2</cp:revision>
  <dcterms:created xsi:type="dcterms:W3CDTF">2006-08-16T00:00:00Z</dcterms:created>
  <dcterms:modified xsi:type="dcterms:W3CDTF">2023-10-29T15:52:02Z</dcterms:modified>
  <dc:identifier>DAFyYUGCNLM</dc:identifier>
</cp:coreProperties>
</file>